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0" r:id="rId2"/>
    <p:sldId id="256" r:id="rId3"/>
    <p:sldId id="269" r:id="rId4"/>
    <p:sldId id="259" r:id="rId5"/>
    <p:sldId id="261" r:id="rId6"/>
    <p:sldId id="260" r:id="rId7"/>
    <p:sldId id="262" r:id="rId8"/>
    <p:sldId id="264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A240-C5C9-4463-AE04-BEBB6312CF83}" type="datetimeFigureOut">
              <a:rPr lang="es-ES" smtClean="0"/>
              <a:t>12/05/2014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9091-9DF0-46A5-B4E3-C8A8A3C299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87D667-9BD2-4875-9600-296F07E129E8}" type="datetimeFigureOut">
              <a:rPr lang="es-ES" smtClean="0"/>
              <a:pPr/>
              <a:t>12/05/2014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3272D4-D1FA-4526-AE6E-DD26E59611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varo%20Garcia\Videos\Isolated%20Olympic%20National%20Park%20-%20Best%20Parks%20Ever%20-%204346.avi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v-trips.com/wp-content/uploads/2012/08/olympicnationalpar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OLYMPIC NATIONAL PARK </a:t>
            </a:r>
            <a:endParaRPr lang="es-ES" dirty="0"/>
          </a:p>
        </p:txBody>
      </p:sp>
      <p:pic>
        <p:nvPicPr>
          <p:cNvPr id="6" name="Isolated Olympic National Park - Best Parks Ever - 434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8163907" cy="459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Alpine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b="1" dirty="0" err="1" smtClean="0"/>
              <a:t>Alpine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Wildflowers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915816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Flett’s</a:t>
            </a:r>
            <a:r>
              <a:rPr lang="es-ES" dirty="0" smtClean="0"/>
              <a:t> </a:t>
            </a:r>
            <a:r>
              <a:rPr lang="es-ES" dirty="0" err="1" smtClean="0"/>
              <a:t>violet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732240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Piper’s</a:t>
            </a:r>
            <a:r>
              <a:rPr lang="es-ES" dirty="0" smtClean="0"/>
              <a:t> </a:t>
            </a:r>
            <a:r>
              <a:rPr lang="es-ES" dirty="0" err="1" smtClean="0"/>
              <a:t>bellflower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52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Scalloped</a:t>
            </a:r>
            <a:r>
              <a:rPr lang="es-ES" dirty="0" smtClean="0"/>
              <a:t> </a:t>
            </a:r>
            <a:r>
              <a:rPr lang="es-ES" dirty="0" err="1" smtClean="0"/>
              <a:t>onion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Smooth</a:t>
            </a:r>
            <a:r>
              <a:rPr lang="es-ES" dirty="0" smtClean="0"/>
              <a:t> </a:t>
            </a:r>
            <a:r>
              <a:rPr lang="es-ES" dirty="0" err="1" smtClean="0"/>
              <a:t>douglasia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355976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Spreading</a:t>
            </a:r>
            <a:r>
              <a:rPr lang="es-ES" dirty="0" smtClean="0"/>
              <a:t> </a:t>
            </a:r>
            <a:r>
              <a:rPr lang="es-ES" dirty="0" err="1" smtClean="0"/>
              <a:t>phlox</a:t>
            </a:r>
            <a:r>
              <a:rPr lang="es-ES" dirty="0" smtClean="0"/>
              <a:t> </a:t>
            </a:r>
            <a:endParaRPr lang="es-ES" dirty="0"/>
          </a:p>
        </p:txBody>
      </p:sp>
      <p:pic>
        <p:nvPicPr>
          <p:cNvPr id="2050" name="Picture 2" descr="http://science.halleyhosting.com/nature/plants/5petal/primrose/douglasia/laevigata/ciliolat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95240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dereila.ca/flowers/scallo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1552559" cy="141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www.flowersociety.org/images/spreading-phlox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1810172" cy="135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depts.washington.edu/propplnt/Plants/campanula%20piperi_files/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564904"/>
            <a:ext cx="1763688" cy="166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http://cdn.c.photoshelter.com/img-get/I000018m_LsUpSY0/s/600/600/P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085184"/>
            <a:ext cx="1898576" cy="126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Bibliography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http://www.nps.gov/olym/naturescience/plants.htm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ocwall.com/images/wallpapers/430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Flora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Coastal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n-US" sz="2700" dirty="0" smtClean="0">
                <a:latin typeface="Arial Narrow" pitchFamily="34" charset="0"/>
              </a:rPr>
              <a:t>Mild </a:t>
            </a:r>
            <a:r>
              <a:rPr lang="en-US" sz="2700" dirty="0" smtClean="0">
                <a:latin typeface="Arial Narrow" pitchFamily="34" charset="0"/>
              </a:rPr>
              <a:t>temperatures and abundant </a:t>
            </a:r>
            <a:r>
              <a:rPr lang="en-US" sz="2700" dirty="0" smtClean="0">
                <a:latin typeface="Arial Narrow" pitchFamily="34" charset="0"/>
              </a:rPr>
              <a:t>rain)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/>
          </a:bodyPr>
          <a:lstStyle/>
          <a:p>
            <a:r>
              <a:rPr lang="es-ES" sz="2400" b="1" dirty="0" err="1" smtClean="0"/>
              <a:t>Common</a:t>
            </a:r>
            <a:r>
              <a:rPr lang="es-ES" sz="2400" b="1" dirty="0" smtClean="0"/>
              <a:t>  </a:t>
            </a:r>
            <a:r>
              <a:rPr lang="es-ES" sz="2400" b="1" dirty="0" err="1" smtClean="0"/>
              <a:t>Tree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Species</a:t>
            </a:r>
            <a:r>
              <a:rPr lang="es-ES" sz="2400" b="1" dirty="0" smtClean="0"/>
              <a:t>:</a:t>
            </a:r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Shrubs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000" dirty="0"/>
          </a:p>
        </p:txBody>
      </p:sp>
      <p:sp>
        <p:nvSpPr>
          <p:cNvPr id="26628" name="AutoShape 4" descr="data:image/jpeg;base64,/9j/4AAQSkZJRgABAQAAAQABAAD/2wCEAAkGBxQTEhQUExQVFhMXGBcYGBUXFRUYGBUYFxYWFxwXGBcYHCggGBolGxQVITEhJSkrLi4uFx8zODMsNygtLisBCgoKDg0OGxAQGywkICQvLDQsLCwsLDQsNCwsLCwsLCwsLCwsLCwsLCwsLCwsLCwsLCwsLCwsLCwsLCwsLCwsLP/AABEIALgBEwMBIgACEQEDEQH/xAAcAAACAgMBAQAAAAAAAAAAAAAEBQMGAAIHAQj/xAA9EAABAwIEAwYDBwMEAQUAAAABAAIRAyEEEjFBBVFhBhMicYGRobHwBzJCUsHR4SNy8RQVYoIzFkOSorL/xAAaAQADAQEBAQAAAAAAAAAAAAACAwQBBQAG/8QAMBEAAgIBAwMDAQcEAwAAAAAAAQIAEQMSITEEQVETImFxFCMyQpGhwVKx0fAFJOH/2gAMAwEAAhEDEQA/AKK5kaeUfH10RdZ3dMygeNx2+XkIv/CzDMnxHa/rseo1KgrVLl52sB+i5rC2rt/u0l6TpzlazwOY3wfGHUaPdySJLoG5P+Efw3Hl7PHGZxsBsDbXWfJVPCVMxl0yee3RMMBjmZ8oddt/4XnW/c3M6LZjekCh2ltY1tO0EtgG5JM8+ZKixVPw5QAdC2WiR9Xv1RtTFUv9OaxgtDcx6wNPey5LjOJVaji51R9zpmdA6Ack0JtQgpnCD3C4zOMdneypZwMJthHAtgqnidU94TxG2R3oV44gZK+X4hrSA8pniq+WiYN3CLct0nqu8cog1CXsG0EKZdjJyLepBhKgAmLo/htI1nZSbJZXbDi0WVm7OUwGSAc07clXkJdbOw8f5j8NB9PMs/BMIyk1wgFx0RXHGU3UPFTlw0cBv5pHW4iKT4J2m6sfAsS+uwlzCGR4evWFRj2oDaX48dgkixKPTwZcQum9ncI1uHDHknpyVU4sGUHwbTeE34BxVr2W1Fk20FKDvIsWRmzNr5/iCduQGBrW3ab/AMKpsfKsnbPFB7mNGwk+qrLQmSHrGvKfiGU3TqvalLktKNkawhLzdMmZaaTAxRiKsIQV5TLieCzCW6pPRwj5uo8eA4NjPOARcGx1RKYT/FcNcQl7cAQqkcVOh0uVFWiZBhhC2rk7o2jSAUeIpKY9TbaYzK4IjPDPjDsHRB1CFs92VjBK1Y1N1WKnMPMicFFVClesbolmaIJlUdVpm2iIe08lCWylHxGKagz/ALp81GypsUSW2KCIWcRqmEZVi17moLQVi3WY3Q3iMmvtA3NzyAH8p7gcLTqaWGx/RV/BYrI9oIBDjHvaw8grLhmspvaAQQ6+WbjzCSbH0nR6ZguEaT9YRW4eA0gOa7m1zfq65njCO8eWjKMxgCRAldK7U4dv+mqVGEteBrJ8Q0Oumq5k8zcmTzKYmMIxPmTZvxXc9OJfkyZ3ZJnLmOWecaKBbQtqTE8RNzdjUTTYvKVNTl3NGBFEwmlXnXUI3DVAXAOtfVJw6DKLa9SZV0tYg78y4U8DT1iTzW9CsGPDW7pPwzHkjL+LZG8OwlRtcOePJGhZqqO6XGdWsmOOJ8Ez1WVCTlcL9IVz4Y4taIPhiI8lEyoHUjmiIv0VYf2ppUBlJJM/dbc689AqtSYzZPMvbN5O0J7a084DyLi3oqngcXUa4ilmM6gAnTeyk4t2vdWNqTGtH5sxm/QgE+6QVcbUfrUJH5BLW+eQAN06KQ5F9QtU52V/vNabS1HOTNQgH/k5oPlBNtNFqACTlfTJGwqMn5qq06U9YuBuR+n86KanRm2nsZ9zr1TR1TeJIwBNmWZpRLXJHQxlQANJYQBAloJtpJgE8vRT4V9TMXd46XRPiMWFoHK9hsqV6gdhB0r5h2MrECQoMJjQ+26aNxeVjn1Mrg0btBk7C83/AEVMbii2oXiBJJIFhc6AckvM+oTNIraW1lEkaILH4TKCVuOLeEET6LSvWdVbEFKUgbRQBB3iZlS6Mp4fMhafCnh/RMsRWFNpjWEkdMxfWeJ0GyKEobxNxB/9TKPw2UlM2QVIEklOMNw9xaHkeEmE0NQsxePC2V9CcwV7J80ZhuHVHMLmsOUTLtBbqdUywXDqL6rGl2WYkFxl3kYgK38VwzWMbSaPDAkbAbDr5rSdtQlrf8a2KvVPPicxqRsgarCrpxzhLHMzNhjhuTAPQ/uqdVkpQcOLkmXD6RrkGQgwD5Fb9m8J3tS4s26HmCmXZLHiliG5h4H+F3TkV5t1qMwVqAMaYrEhryIFrfBYjuL8LovrPcHwCdB5BYiHSsNrnbGLquwlI4W8vLyCA8w1pOjG3kj5K7UuFiWVhUBLGgObFiAdZ53XOsJWyOB9/VXZuLDcHVM7QOpdZLce6c1GGmoV22xbW4bKNXvDR5C5/T3XO3hTYjEPfGdxdAgSdAhymiKdtRuaI3CURElC0myQExhMURbntJJ2CieLwFjjyW1OmdU272i5G5ilo0iRMqOoCt2B7wKdNrnPOzRJjn0HVJyrqqozHV7xjwaqxrsxdBCft4xLQ+IbqL3cARcDkbweiW8K4HTo+KoG1KnJzQ6m3SWgH775305SiMbUzTOm/SN/q3wKxsKqu/MHJ1AGyCR8R47WqjLmIZ+RtpHXmbj+ErLLaT6kDy26n1Ux152sQdvXfUR5rUt9vP5jzUbHeJ1kmzB8t7yT9WJW9NokXIiDoNusraDuJ+f1ZbsHrGtreRHwWXCJkjW85nXz63t+6mpASJ185G40N/io6Om5ve0+qIpAnc+/1bT3TBFGEsdJA3PK0z5H4yi6ZjWM21h89TutGU2tactyRcmL7/KLLbANzVWzoLm+gGuu/wC6pQEcxfJoTTjNSAGDb73V38CPikFRquL+EFwL3byVV8dTgkBYXUnSOZTkwMi6jxJuD4oCxVhw2IaqZQMOT8NytnmkLqL0JM6rDeJY4aN1XvZ7Btq1JqgGmPzGAXcuvkkD6kmUdwnFuDheY0B28lc7HTQlPS+muQHJx/M6F/6GwrxnayQfyVCAPQpG/hze8NCiXOaw3JvHRNOz/EzUrBgmzHPdykAfuoeznE6RfU7um9pfqXGW5jOh2uUphYAO1mdvptKKzqBfkQTEYGhSbNadQA0Xc48hyT/GYTEYjDUqlOk5tYEgsfAzU9jJ3Fvcqp8OrO/3BjK4+5mYAb+L819z+oXTWcQPPRHhxCiIpcrZLszkHaB9bMadZpaWn7pEX59VXq8BdC+1XEBzqJtnh0neLR+q5vUdOqXmAU6ROZnB9U2bkIElFYKgGkF3NMey/CxXe4TECV72n4HUw8OJljtCgVCRc6HTquHF63J7Dx8w8ceZ+GiXDnGqxBcK40xlJjS24n5lYnBh5/aMGViLLymNeD94QeY0E7EclNUc8NDC4luoE2PXqjO0fChh6xa0yw3bOoB2KBoVALOHh6ajqEsiQvYMieFqURXp+oNweihhegAyTC07yiZWYenbRH0MJzTVUkbRbNvBqFHcqd6MewQo2UC4hrdT6DzJ2CZWmLuQ4fBmo6JytF3PIJDR5DW9gExpYhjPBRa5rTEuuHVCN3GTaZMQAPigMZi2gCmwksFyY/8AI7814hsWHSTuvKLrTAv8QNp5/sknJMa6jRtYG3+PLrrqOdlHWdy20N7+toPT5KMQPXmbj/4rR99QAOdj7ylPkuLnj28weuo9Z0UGIzS3LlInxTMxKIc3qBN/e+y8ykbe1x8Pq6lveMRqNzXJ5e4t7eWy2pa9eh+gszfPYD+VvhW5jlnzJ2BtMfBeAmEyRskgC5vYzpuZJsj6DQ21iTEnn4ha/l8lrhqAaSAZNxO5i+nL91sRBvpIvOwMqnGunmJJnr6g25QNJtEx6D4hEd53VIO/E90AcgAC4j/sQPQqHC0g4gkw1olx2aBf329QheI4oPcCJgCGjk0aeqfYjMQ/N4jxvHXFuWFX8U2SVPh6sIioxrgvJiG9RuXO2QAGV+qy8o6tiCWALzEUIlQ1SIQBNLXFTQOVg7P8FdUyvBhxdA5Kskro3ZP/AMdMsMwPihe2oDzK+lxqzHVvLlwHsuylNQvJqFpbaAIMSq9x7siaNLNhHklrw51MkE2v4SPSxVloY6yiOLA9TdXtjVuZeuy6RsJTu2XCaxr0sTSpvgsaXwNHt5+keyPwPHGvZm6XH5SNQrgOIDLtHJcm7ZNa3F1clg6CQLCSL/FLdSnuEBsgw29c9oF2lx5xFdzvwNAa3qBqfUkpHiWQin1ERw7gzq3iMhnPmo8jcsZB7sr3GPZSj3dMVpuTp00Tjj+MZWw9VjyA5pBatMFh2MaabSCI0KbcI7MUw/vKhzaZQdFnS5BkYhP3/vO7hXGMfv7dvM52zAW2HmsXYa3DaBcSWNnyCxVfZW/q/aOHW4gKGIThvGMSK1VzwIEAAHWBz5eQSt9OCmL2IeqxCyz5w5CxsyKk2QQddQtGskqUNRDWgX1n6hLE9ckovhFMqShZC2a5ODRZhZdZR43EZGlg++4eIzdrD+Dzdv0gblYyrlaXn8MAToXHT0EE+nVK6jyTLrkySTvO/wAyk5cl7CeUTdg6en6SjsOYAgnluNOR0QdMabedxp+6Mp+nxn5JFzzQkH+0+p9jEe5Xgg6WJtr9FeTOni6QD/K9EzuYImZMemyFjcXNhe+vpt8uS8Inn8/r3XjTAsPUBQ4YVH1HCAGiIdy2kjzS6JhKtgmSNYXOgeZN/COZ5Jk2kGw0XG/Mk/5+t5mNDRDRynmb6k81C+pvqDf35TuL+yoXHoFnmLY3xNiCI9jr1/j2WUqZqODRfrNvU7C2vRaNJcY6/PRSOxbqRimAR+I/mPKeQ+Oq31FXmFixM/EJxmHloYwmBc7Z3fmI5chslFWmW6pm3ijHay13wUNSox+rkbMo3E8VZTREFpPUpqWUVShFxcLUmy1cgPE9Ujr1yPJDvNpW9YKBtTZETZhgTQvurF2XxlZrg2lHiO4lJ8Lwx9S4Flf+xXCcgdUc0+FtrboMa6mqOw42LCo4q4qHQdbTHM8kPiMTldln3shMI+rUqAhhIzAutoJTHivDXmo52U5SRdM9V2W1Hf8AadkL2M9OOIG65rxTEVHVqheIc5xMfL4K946oabSSVS3Z6r3OyrMjs7BeBI+sW0FQajhzqU+4XxZjKDmEeMOOUc5S38NtVA7DvaR4TfUoM1YxXMzocNXmyDbsPJlw7N8Kv3tS7naDYAq4VsKW0gQQSAbDkqJR7Qta9lJslxIFlccTiwKRdOjZ9gqMWlQAJY+X1GuIqnaSmCQXXCxc1qvLnF17kn3KxM9WQHqGvYTyozooTSRz1r3cfXNLq5zrgHdr0sGU8xpb3RD6fNesbeI8+qURU24Ap6NElSU2gIlj4kiLAm+lhKLTQswrgHEHy7JFmSOpd+I6dI9EK2Z5H2WzDcnX+T/leEeykjKklM+U28tzv5BEtd5eu3uNFBS3idtx13UtRhcCAQOtjHWOaE8wCLMJa/8Awf20UjDcbXFvXY8kJliJnTreN/kicE3MZP3B/wDYj8InQ9dkO5gETalTc82tpLtB7D5JtRpBjYaCB8T5/XJe4N98sQ23hi09Z1PUrYkRoLDrzAuPL5qlMegWeYtj4mr4+v7gPkhXM66n4CB+p9lK+oL2Ea6nWw58yoKTi9wbMSQPLrHSZSyxmC+Jv3oaCfxGY6df0Hqt8NUDgveN4BtKaheXCwAEGLWkjQDr+qV0sUBcFSZFLG53MeFcaBRz3huIwu4QuHq5XgHdNsPVDmqucRqw9VIhVd4rMtgS0YnBgND27pfVpKHg+OqViKQBJOgH1YJtx/h4oMaHPmqYIY0Wa3mT/CHQENrx3h5OlR8WobERDVaga1k6w4a4eJQYqq0GGt9UxsgA5nOCMORLJ9n1dr8rXRv8F1ilVYGwAIXC+EY/uqjSBAkSupYfiAc0EKjo3BB8zoYQSvtjWlVDSYAHNSU8UDZJKuLg2U/DS6o7KLTvyVoMdpPM592qfXq1qgpnwNcYA2AWUMR3eFg/fNirFxzs9Ww9Oo5hzAkk8xJVVfhZbBN1ysqsGujdmaqop1Mb+Jtw+k6m01j7FAcY7UHLAbBPwR3EK8Uwydrqm48EmSCAdE3LjXYGJzdS5ehwI57FYp3+pDy0uERMSGroeOxgax2ZwGawHmqd2FqZKbgRvPooOI8TGeoHBznCQ3kECPZK1xH4tKC32lgp92ALBYqU1tXmfdYg+yj/AG4H2zH/AEw9rCHAOBGkW1v8lNUo/ugcFjiWgjT8rr5TuOnojG4hp18PuR+4Hump1Kg0+xnIbERxIKjIUDmop9J06a77H1WuIpZQnbNuIrvAQL81viX5aZ/5GPSCT8mr1ij4kJa31HrY/ovZdscavMBZU36jUee2/qsDfrZYPrl0+K9nmozGSaiBcb/C3meqI9bfQQ9E3FxHrobInC0HPMaAfeJmAP1QGLMlw2G7y8w0an9BzP7JqzDi0C2zTt0ncrQYciA0eEaQZ6yephSuBgyNuUaR+ieihRvzEs3aag/diw67Qd/rZagmZ3g28otPm34rOsi/tf8Az8V5VNpm56/RnRGz7TLkT7EnqfgNPKCoqdXI1zgJd90eZ1PsD7rebfU3JFvgmOB7OjEUMxrOp5S4+G82AmPRTMb2lPTLqyAwnBcWZkgNEGC6Rq4i+oVc7RUMNSb/AEp7xxnLJAaCSbWjKNIsnOE4B3cS9xP9xk/sgO1vC6TKYqBpFQkC0x/2S8Le/QDYnaffHdi4r4fxYRlNio8W2bpO4QmfDM1TwwT12T2Q9pGCX9tXLX9nWFLqlTK2TDQTybcn3gJVx+tUGNxDHuzEVCAf+Ni0ejS0JxwHBDDPFZzy0t0gwNN73CvfCHUMUGvfRpOeS4U3PZOYtGt7kTb0RqoI0mX5MLjGFO3xOeUuA4x1PvRh393EyYBjmGk5iPRCDhlZ3/tnzdA+atPEe2NUVnNczK9ji0tJiI5AKxf7UMXg+9zGlWcAW6QSRcERp1CwYVJ00f2gJ02I/iYn6Sl8I4DlPe1nNDKYzFoOZzo2gJt2d7RHEPczIGtgkXkR1EJd2Tq4ujj206jCWic8i2UgwWkahXHgbqLqlYMpBrmO8VgNSfdGmFQwN18RpxLp1YrofrKXxzjZFSxPhIESdAVf+DY8FjXCLgFIe1vCqLmOeGgOF5CQcC482k3I90RoVRjRsbEk2DJfcxsmX3tDxUChULjbKuUYvFVGjNEt5hOO0PGO9bla6WG5VYpcRNN0DxM3advJbmL8rF5FDNpPbvPcJjTUqsB+6TdPeKUqbsrIFjryS2ljaWUtDQCTMqDiGKFMTmvyUAb1Hs9o3EMeJdXJ8f5lvpVKFCn4SC6Pcqq1m53l25MpGe0Qn7tkw4fxyiT4pb5qxQoNyTqHyZDqMaspmFiPp16ZAIePdYqrHmR7yqYWk5roF2naYPndMg06ISjhnEAi8x7p/hqGVgBHi3J18ui4mQEneWui8rFlOrlNr8xz/Zb42pMRpr7r3jFHLlcNzH6qCmCW320+f15o+lYg6fMkyJU8psWuLZ4SI2kWm4/iVI3VEFkkeS6GXdYnVRlbeZUkkwb9drj91ti6BY6NtWnmNbLMFhy+QDYQSTYAcyoSRVx8nwWHLzcw0Xc7YDp/y5BOC4fgENB03BI1J3Q7GWys+433cbeIjfbyRdKl8jtrbRFjH5jEO1wilVsJ+oJHyn2UtKr6XI98qGFMzvbc7yT76/BT0qRO2nzGnrJ+CoBuJM3c+ekkX9/1cFBiHyPfn/d6bj0R7aE6WF/SZA//AD8ENiaUfPexvGvktZNoQEXOIzS8wIJM6EgFwHSXAhOOx2ILycximATJsJNgPikjsRSbJqGJsGanLrp581DW7R5QAxkjbMf0CiPubi6nZ6XGiY7yGr/WXus1jnhrTJnbT3UOP7OGtTNLPBe5pBndpn5Zkl7F8cNaq6nUaM2UuaWyAI1kT1VtxrHf6eu5hIqMpPc1wF2uANxO6biUq3FS/Hkx6Tp3BHeVDHdmMNhHgYio3NAIlwIIOhj+NkzweAFeg84F1MvbIAIgEgAkdDBBXOuIYx1Z5e/7xAk8yAAT0kyT1JXSPsrcBhapb9/vHC+3gbBHLdFy3xFYetr2qAo+JQcY+vmIrh7XCbOBEX2Gmy7N2c4fQrDC187g2lTb3bWmACWgGRuRBHuvO0mDbVpgloIe3xAjffyPVVjsRjC01sNmI7t5yz+XN9e6eBQgDEVfUTd/3lq7adkcNXp1cQwltcCS6bOjmBrZCYPDmrTYadSMtmwbFoAhScax2TC13Zohrx6m36qm/Z9xdxzUHOIhstKx1OoMIxMhxZKHMunF6wpBr803gzEgG9iNrL3C4mxfAEi55qodtcd3eUZj4pgTsIulPDe07wAwkEDQ8+hWV94AJuVgDUsXabidi3mqBjfEfJN+N8QDvEfZVf8A1MkpuZqFRBO20b4ep4S3fZLalIzfVe08TeJR58bf+Q+K5xZxsZJqYcxPVeW3m6AxNVz9SicUCXXWgoqtFqeDQanRU1XDwEfhcMo8UE47LczXZkVDBvLQQ63meaxasDotovVMSfMbqHiWHgnEu7eMwJBPMCD6i6sOJ40waMdPoq33bdd9vNbYV9SDOnuk5DZoGEaviHveaz2uqSAD4Y0E7Ebo4cLvarTPqVWWOdVefFpoJgKTFUXUyADI6IBrT8LVFugc7iWQcAqG7Sx3QOv8VCcJWD2tfQe1m7gMw92yFvhGOhrmkgECIJ5LbGdo6uGIzeMHTY+4Qrkzuwuj8cTFw474hWNwbHlradM5Bdzi0x7ndJeK0GtinSEAnM7rGg8tVbqHaWnXw4kaZrE/iAs0nRVxuKa4ibPMm4gN5MbzA5leyOTkt9q7COy41OM1zIcFhHREagz8EaMMRv0i3T69Ql2M4q9k+GwANgYvO5ty91pwnixqPDXucAbCHZYOxMQFSjF91FyJOiZtyY9pYYnY26GNdJNvr3lZlDg0vbmOgzCTAGwm6U8UxNOm37wdUiAA7NG0k9FXKWJIIcNWkH2Kemog2KmP0qo1Ey0cQ7U0aTsgDnkSHR4cpBNvFqs7P484qpVcWRTpgZToS4usLEiYzbpL9ofDe6xDXgeGqxrx5ix+QU/2c14qVGTBIa4f9SQfbMEvI7Fd5TjxIjcfrJ+0fZ/uzmE5HaHkeRVZxdPKQF2GjQFRtSlU8QILoO5HVcw7T4VtPEOawy0AETqJ2Qha3h5yCoMP4Lw6o99Gjh7OeGVatXkM0tb/AGjKDA1Pku4U+z7DTc11Qk1WlroAtmEE69Vyb7MMZ/XyOiQ0AeUm3u5ddzwJm6djXbeFhPt2nB+2fZh/D6/cudnaRLHxGYbyOYke6sf2POmrWa4+CGOLOZkifa3shftX4oKuJbTBnumw4/8AJ1/gLJb9nmOFLGsk2eHM9SJHxCCgHqJFDJtO0Y59DxAsA5RY+4XEeJYx2F4hVc0zDzuLg6gx9WXUuLYlrQXusGjMfQFcTx1c1Kj3uMlxJ33Ol9kzJsJR1DlQBcsHH+1Br0hSbIBOZxJ16CNv2STAY91J7XtNx8Z2KFmygcVmvaSvlbI+o8xh2k4o+vUa51g0QACfU33KVtqkbqTE3UICXcbqLbnmSnEOOplS4d49VBC1IXgYQYiEV2+IFvqmdF2iW8NoGo9rBqTCuDOylXMBIjmg6hw1TMil9wJX8bhwfEPVD06EqwcU4W7DlocQQ4bIGjRut6bIDsZI4KmjIxShqVV2kmBunOLsEPgqXiBi8qnKdpiWTJsLw6GAHVYmeVYuZqMItETGzcn4omhRm0keqHbSsjcLlCvx4wT7p1smIKmwgrcDlf4dSjKuV34gDuFpiMQBJVRx+JL3krH6cNxFOg2I2lupcXdRsxwI5G4QXGONOrQHBojcC/uqu2sQisHL3gI0whTAAhtGuQCJIB1AOsaLR2Ne02cY+HsmfEeG5achJGuIFwmMFujC2jdnFqrw4SIcI+6NCgHU6jdEPRq5TZOMLiA4QdVqIq8Cp7jiB0XOjxK2dgezYxtV4e4tpsDc0feJcSABy0JJ6Ku40jZWT7MOJ91i8pMNqty6/iFwfmPVCeakrfj3nY+Jdj8HXYGVm953bIYSbtBA0IvsFxbjPBzgcW5tJ12EOYTrlcJh3oSCu3038zpZca7fYicdWI0Ba32aEDqKlJFidM4VhqZohxa1ziJk9RtfRc8+0vhVOnVZUpWz2cJJuB16QFcuy/EBUwlMzcNynzbb9FRu3uJz12tGjG3/ALnX+UL2kVtAzGk3iDgePNCsyqPwm/UbhdW4h2rYyh3oIdI8AnUnQLkPdwsk+iHcSRMpQETXGVHOe57zLnEknmStKTy0hwMEEEHkRcFSVGyFlOnzSqswNUa8Z7SVcQwMPhEDNB+9HTYdEmY1SOAW1JqPvNfIz7tNKlGyCcnVJkpZjqWVxCN12uYh7SKsNFEQnHA+FHFVW0gcpIJkiQIG/rCsHBOw+Jp4ljq9L+k0klwLXNMC1pnWNkvnYSvGjECpVKfB67gC2jUIOkNN1G/h1UP7vu395bwBpLr6WC6liMcXHJQaSdCYMNWtDFuw7zVrNikxhc+tJEGCA1v53nTKOaXj1FqbadD7GAPvDp+O/wD5EfZjsTXpOFasMkCckjOOQds359E/qcTqAH+mWgHSQT6m0+ysGJxTXUGVKZBp1PHnnWBp05pVTFOozM5wshzLpbbxzFqBj5Er/amvmpNLonNI5qvYV22pTftHTZMmp4eWp9Aq5Ux5HhpjL1/EfVDiBDXOf1BBYiMK+GM+IhvmVlJ1NpkuJ8glYaTqTPuiBTsrtOsbydchT8MY/wC4U+vssQIYFiD7OniBqg1OrspqbwdUFXdlJaRBCV4vFxoUaAnnifQF/wA0J4xivwtSWFuKslbVBOiMbRDHVvImskwrN2dwYzSkeDp7lWfsmMzzy2TFG8DgRpxYaNVexGFF1ZOMj+oEnxrYXOzufVMC5VsQzI6FNhsRCl4q24QZFlZja1uFcPNSTqpMNWLSHNMOBBBGxFwUBhZlFAoGO8RlG9zqmC+0Sn3QNTMKoF2hsgkbh2gCoWPxzqlR1R2ryXH1KWByIfdqyzCxuTsY54R2hfQa5rIIdcT+E8+q8rOztzEyTqeZVfa6EzwGJsWnfTzWo2lt5nUKWX6TxxWi3OqyJWNIJDUxGUxzWudSVKQsSLrWsy9ktyNqjLWhXM0bcoktheUxlC1L5WgVzBk1OqoeIXIKZ8C4M7EO1ysH3nfoOqe8e7JMFBz6IcXsEkTMjdYcwJ0Ri4iRqiXslxZuFrte8S1wyE7tB38rXXaKPEmVGlrSCBTe/NYwBABB9T7L54qPlwaF1H7PcG5rK7XB2V1BzGnK4iTNhHrYI0tX+s6HR42KljwP5h/H67qXD82DfSdlMvqxOYH7zp0kTN9AFzLj2Pfja1iTRYctMXvsXRzPyXQOxrxh6p4c5tUU6jXf1XgtmoRPhB0ACqWAw/8ApMYxjx/46oafR0T+q9lJABH0m5S12e5l77F9nsQMFUoYinFJ5DqRc8AtdrpMgW+fNKe3nB62Eo5gw5JAJaQWidJ3XRsNi4ESk/2g44f7fXBvIAA5EkfqmN0yMBfaeyEEThNSo5xlxJKlotWrSVJBU4FTlsbk9EQiGhDU+qLw904NFmYsU4avFvqL5mRbxbBl9Mls56YJj8zRcjzF46CFUmguK8WLFPIl/TOStHtCG0IXoF14sXlJJlAMKrG0Ing+PNJ0hYsRMxB2mEx0OId64EqTF0C6AFixQP7slmLJi/iHDQBLteSVuAbbKAsWJyk8RmZAFBnjXrC6VixFJ+Z5KLwz7QsWIpqczV7FqxYsXmlMYUzLQV4XXXixe7TmOKYiS94vXkZJGoXqxC57wQICXkpnw3hjqoJBgDdYsSM2QqhYRqqCZaOygFEObUgeLWdRGqvPDatMsLqbmubuQZAjYrFid04B3PM6CgUolU4fwvCv4gKjGAtub/dmDeDaJXVsJVAZl2XixUdI5yKSfMf1ftcKOBNcfkc1sgEtMtJ1B6FVbjvYqjiS+qHubXN5kOaTAFxAWLFSyA7GTqxET8A42YdQqkCvRJY4fmDTAcOY0SD7QuN94GUGnQ53+cQ0fM+yxYp3YhSPmpmRv+uT81KQGDmp2tssWKYczmGFUcOToD8lufCbggrFiwm9p0up6FMWBcgJsyLvl6sWIanL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0" name="AutoShape 6" descr="data:image/jpeg;base64,/9j/4AAQSkZJRgABAQAAAQABAAD/2wCEAAkGBxQTEhQUExQVFhMXGBcYGBUXFRUYGBUYFxYWFxwXGBcYHCggGBolGxQVITEhJSkrLi4uFx8zODMsNygtLisBCgoKDg0OGxAQGywkICQvLDQsLCwsLDQsNCwsLCwsLCwsLCwsLCwsLCwsLCwsLCwsLCwsLCwsLCwsLCwsLCwsLP/AABEIALgBEwMBIgACEQEDEQH/xAAcAAACAgMBAQAAAAAAAAAAAAAEBQMGAAIHAQj/xAA9EAABAwIEAwYDBwMEAQUAAAABAAIRAyEEEjFBBVFhBhMicYGRobHwBzJCUsHR4SNy8RQVYoIzFkOSorL/xAAaAQADAQEBAQAAAAAAAAAAAAACAwQBBQAG/8QAMBEAAgIBAwMDAQcEAwAAAAAAAQIAEQMSITEEQVETImFxFCMyQpGhwVKx0fAFJOH/2gAMAwEAAhEDEQA/AKK5kaeUfH10RdZ3dMygeNx2+XkIv/CzDMnxHa/rseo1KgrVLl52sB+i5rC2rt/u0l6TpzlazwOY3wfGHUaPdySJLoG5P+Efw3Hl7PHGZxsBsDbXWfJVPCVMxl0yee3RMMBjmZ8oddt/4XnW/c3M6LZjekCh2ltY1tO0EtgG5JM8+ZKixVPw5QAdC2WiR9Xv1RtTFUv9OaxgtDcx6wNPey5LjOJVaji51R9zpmdA6Ack0JtQgpnCD3C4zOMdneypZwMJthHAtgqnidU94TxG2R3oV44gZK+X4hrSA8pniq+WiYN3CLct0nqu8cog1CXsG0EKZdjJyLepBhKgAmLo/htI1nZSbJZXbDi0WVm7OUwGSAc07clXkJdbOw8f5j8NB9PMs/BMIyk1wgFx0RXHGU3UPFTlw0cBv5pHW4iKT4J2m6sfAsS+uwlzCGR4evWFRj2oDaX48dgkixKPTwZcQum9ncI1uHDHknpyVU4sGUHwbTeE34BxVr2W1Fk20FKDvIsWRmzNr5/iCduQGBrW3ab/AMKpsfKsnbPFB7mNGwk+qrLQmSHrGvKfiGU3TqvalLktKNkawhLzdMmZaaTAxRiKsIQV5TLieCzCW6pPRwj5uo8eA4NjPOARcGx1RKYT/FcNcQl7cAQqkcVOh0uVFWiZBhhC2rk7o2jSAUeIpKY9TbaYzK4IjPDPjDsHRB1CFs92VjBK1Y1N1WKnMPMicFFVClesbolmaIJlUdVpm2iIe08lCWylHxGKagz/ALp81GypsUSW2KCIWcRqmEZVi17moLQVi3WY3Q3iMmvtA3NzyAH8p7gcLTqaWGx/RV/BYrI9oIBDjHvaw8grLhmspvaAQQ6+WbjzCSbH0nR6ZguEaT9YRW4eA0gOa7m1zfq65njCO8eWjKMxgCRAldK7U4dv+mqVGEteBrJ8Q0Oumq5k8zcmTzKYmMIxPmTZvxXc9OJfkyZ3ZJnLmOWecaKBbQtqTE8RNzdjUTTYvKVNTl3NGBFEwmlXnXUI3DVAXAOtfVJw6DKLa9SZV0tYg78y4U8DT1iTzW9CsGPDW7pPwzHkjL+LZG8OwlRtcOePJGhZqqO6XGdWsmOOJ8Ez1WVCTlcL9IVz4Y4taIPhiI8lEyoHUjmiIv0VYf2ppUBlJJM/dbc689AqtSYzZPMvbN5O0J7a084DyLi3oqngcXUa4ilmM6gAnTeyk4t2vdWNqTGtH5sxm/QgE+6QVcbUfrUJH5BLW+eQAN06KQ5F9QtU52V/vNabS1HOTNQgH/k5oPlBNtNFqACTlfTJGwqMn5qq06U9YuBuR+n86KanRm2nsZ9zr1TR1TeJIwBNmWZpRLXJHQxlQANJYQBAloJtpJgE8vRT4V9TMXd46XRPiMWFoHK9hsqV6gdhB0r5h2MrECQoMJjQ+26aNxeVjn1Mrg0btBk7C83/AEVMbii2oXiBJJIFhc6AckvM+oTNIraW1lEkaILH4TKCVuOLeEET6LSvWdVbEFKUgbRQBB3iZlS6Mp4fMhafCnh/RMsRWFNpjWEkdMxfWeJ0GyKEobxNxB/9TKPw2UlM2QVIEklOMNw9xaHkeEmE0NQsxePC2V9CcwV7J80ZhuHVHMLmsOUTLtBbqdUywXDqL6rGl2WYkFxl3kYgK38VwzWMbSaPDAkbAbDr5rSdtQlrf8a2KvVPPicxqRsgarCrpxzhLHMzNhjhuTAPQ/uqdVkpQcOLkmXD6RrkGQgwD5Fb9m8J3tS4s26HmCmXZLHiliG5h4H+F3TkV5t1qMwVqAMaYrEhryIFrfBYjuL8LovrPcHwCdB5BYiHSsNrnbGLquwlI4W8vLyCA8w1pOjG3kj5K7UuFiWVhUBLGgObFiAdZ53XOsJWyOB9/VXZuLDcHVM7QOpdZLce6c1GGmoV22xbW4bKNXvDR5C5/T3XO3hTYjEPfGdxdAgSdAhymiKdtRuaI3CURElC0myQExhMURbntJJ2CieLwFjjyW1OmdU272i5G5ilo0iRMqOoCt2B7wKdNrnPOzRJjn0HVJyrqqozHV7xjwaqxrsxdBCft4xLQ+IbqL3cARcDkbweiW8K4HTo+KoG1KnJzQ6m3SWgH775305SiMbUzTOm/SN/q3wKxsKqu/MHJ1AGyCR8R47WqjLmIZ+RtpHXmbj+ErLLaT6kDy26n1Ux152sQdvXfUR5rUt9vP5jzUbHeJ1kmzB8t7yT9WJW9NokXIiDoNusraDuJ+f1ZbsHrGtreRHwWXCJkjW85nXz63t+6mpASJ185G40N/io6Om5ve0+qIpAnc+/1bT3TBFGEsdJA3PK0z5H4yi6ZjWM21h89TutGU2tactyRcmL7/KLLbANzVWzoLm+gGuu/wC6pQEcxfJoTTjNSAGDb73V38CPikFRquL+EFwL3byVV8dTgkBYXUnSOZTkwMi6jxJuD4oCxVhw2IaqZQMOT8NytnmkLqL0JM6rDeJY4aN1XvZ7Btq1JqgGmPzGAXcuvkkD6kmUdwnFuDheY0B28lc7HTQlPS+muQHJx/M6F/6GwrxnayQfyVCAPQpG/hze8NCiXOaw3JvHRNOz/EzUrBgmzHPdykAfuoeznE6RfU7um9pfqXGW5jOh2uUphYAO1mdvptKKzqBfkQTEYGhSbNadQA0Xc48hyT/GYTEYjDUqlOk5tYEgsfAzU9jJ3Fvcqp8OrO/3BjK4+5mYAb+L819z+oXTWcQPPRHhxCiIpcrZLszkHaB9bMadZpaWn7pEX59VXq8BdC+1XEBzqJtnh0neLR+q5vUdOqXmAU6ROZnB9U2bkIElFYKgGkF3NMey/CxXe4TECV72n4HUw8OJljtCgVCRc6HTquHF63J7Dx8w8ceZ+GiXDnGqxBcK40xlJjS24n5lYnBh5/aMGViLLymNeD94QeY0E7EclNUc8NDC4luoE2PXqjO0fChh6xa0yw3bOoB2KBoVALOHh6ajqEsiQvYMieFqURXp+oNweihhegAyTC07yiZWYenbRH0MJzTVUkbRbNvBqFHcqd6MewQo2UC4hrdT6DzJ2CZWmLuQ4fBmo6JytF3PIJDR5DW9gExpYhjPBRa5rTEuuHVCN3GTaZMQAPigMZi2gCmwksFyY/8AI7814hsWHSTuvKLrTAv8QNp5/sknJMa6jRtYG3+PLrrqOdlHWdy20N7+toPT5KMQPXmbj/4rR99QAOdj7ylPkuLnj28weuo9Z0UGIzS3LlInxTMxKIc3qBN/e+y8ykbe1x8Pq6lveMRqNzXJ5e4t7eWy2pa9eh+gszfPYD+VvhW5jlnzJ2BtMfBeAmEyRskgC5vYzpuZJsj6DQ21iTEnn4ha/l8lrhqAaSAZNxO5i+nL91sRBvpIvOwMqnGunmJJnr6g25QNJtEx6D4hEd53VIO/E90AcgAC4j/sQPQqHC0g4gkw1olx2aBf329QheI4oPcCJgCGjk0aeqfYjMQ/N4jxvHXFuWFX8U2SVPh6sIioxrgvJiG9RuXO2QAGV+qy8o6tiCWALzEUIlQ1SIQBNLXFTQOVg7P8FdUyvBhxdA5Kskro3ZP/AMdMsMwPihe2oDzK+lxqzHVvLlwHsuylNQvJqFpbaAIMSq9x7siaNLNhHklrw51MkE2v4SPSxVloY6yiOLA9TdXtjVuZeuy6RsJTu2XCaxr0sTSpvgsaXwNHt5+keyPwPHGvZm6XH5SNQrgOIDLtHJcm7ZNa3F1clg6CQLCSL/FLdSnuEBsgw29c9oF2lx5xFdzvwNAa3qBqfUkpHiWQin1ERw7gzq3iMhnPmo8jcsZB7sr3GPZSj3dMVpuTp00Tjj+MZWw9VjyA5pBatMFh2MaabSCI0KbcI7MUw/vKhzaZQdFnS5BkYhP3/vO7hXGMfv7dvM52zAW2HmsXYa3DaBcSWNnyCxVfZW/q/aOHW4gKGIThvGMSK1VzwIEAAHWBz5eQSt9OCmL2IeqxCyz5w5CxsyKk2QQddQtGskqUNRDWgX1n6hLE9ckovhFMqShZC2a5ODRZhZdZR43EZGlg++4eIzdrD+Dzdv0gblYyrlaXn8MAToXHT0EE+nVK6jyTLrkySTvO/wAyk5cl7CeUTdg6en6SjsOYAgnluNOR0QdMabedxp+6Mp+nxn5JFzzQkH+0+p9jEe5Xgg6WJtr9FeTOni6QD/K9EzuYImZMemyFjcXNhe+vpt8uS8Inn8/r3XjTAsPUBQ4YVH1HCAGiIdy2kjzS6JhKtgmSNYXOgeZN/COZ5Jk2kGw0XG/Mk/5+t5mNDRDRynmb6k81C+pvqDf35TuL+yoXHoFnmLY3xNiCI9jr1/j2WUqZqODRfrNvU7C2vRaNJcY6/PRSOxbqRimAR+I/mPKeQ+Oq31FXmFixM/EJxmHloYwmBc7Z3fmI5chslFWmW6pm3ijHay13wUNSox+rkbMo3E8VZTREFpPUpqWUVShFxcLUmy1cgPE9Ujr1yPJDvNpW9YKBtTZETZhgTQvurF2XxlZrg2lHiO4lJ8Lwx9S4Flf+xXCcgdUc0+FtrboMa6mqOw42LCo4q4qHQdbTHM8kPiMTldln3shMI+rUqAhhIzAutoJTHivDXmo52U5SRdM9V2W1Hf8AadkL2M9OOIG65rxTEVHVqheIc5xMfL4K946oabSSVS3Z6r3OyrMjs7BeBI+sW0FQajhzqU+4XxZjKDmEeMOOUc5S38NtVA7DvaR4TfUoM1YxXMzocNXmyDbsPJlw7N8Kv3tS7naDYAq4VsKW0gQQSAbDkqJR7Qta9lJslxIFlccTiwKRdOjZ9gqMWlQAJY+X1GuIqnaSmCQXXCxc1qvLnF17kn3KxM9WQHqGvYTyozooTSRz1r3cfXNLq5zrgHdr0sGU8xpb3RD6fNesbeI8+qURU24Ap6NElSU2gIlj4kiLAm+lhKLTQswrgHEHy7JFmSOpd+I6dI9EK2Z5H2WzDcnX+T/leEeykjKklM+U28tzv5BEtd5eu3uNFBS3idtx13UtRhcCAQOtjHWOaE8wCLMJa/8Awf20UjDcbXFvXY8kJliJnTreN/kicE3MZP3B/wDYj8InQ9dkO5gETalTc82tpLtB7D5JtRpBjYaCB8T5/XJe4N98sQ23hi09Z1PUrYkRoLDrzAuPL5qlMegWeYtj4mr4+v7gPkhXM66n4CB+p9lK+oL2Ea6nWw58yoKTi9wbMSQPLrHSZSyxmC+Jv3oaCfxGY6df0Hqt8NUDgveN4BtKaheXCwAEGLWkjQDr+qV0sUBcFSZFLG53MeFcaBRz3huIwu4QuHq5XgHdNsPVDmqucRqw9VIhVd4rMtgS0YnBgND27pfVpKHg+OqViKQBJOgH1YJtx/h4oMaHPmqYIY0Wa3mT/CHQENrx3h5OlR8WobERDVaga1k6w4a4eJQYqq0GGt9UxsgA5nOCMORLJ9n1dr8rXRv8F1ilVYGwAIXC+EY/uqjSBAkSupYfiAc0EKjo3BB8zoYQSvtjWlVDSYAHNSU8UDZJKuLg2U/DS6o7KLTvyVoMdpPM592qfXq1qgpnwNcYA2AWUMR3eFg/fNirFxzs9Ww9Oo5hzAkk8xJVVfhZbBN1ysqsGujdmaqop1Mb+Jtw+k6m01j7FAcY7UHLAbBPwR3EK8Uwydrqm48EmSCAdE3LjXYGJzdS5ehwI57FYp3+pDy0uERMSGroeOxgax2ZwGawHmqd2FqZKbgRvPooOI8TGeoHBznCQ3kECPZK1xH4tKC32lgp92ALBYqU1tXmfdYg+yj/AG4H2zH/AEw9rCHAOBGkW1v8lNUo/ugcFjiWgjT8rr5TuOnojG4hp18PuR+4Hump1Kg0+xnIbERxIKjIUDmop9J06a77H1WuIpZQnbNuIrvAQL81viX5aZ/5GPSCT8mr1ij4kJa31HrY/ovZdscavMBZU36jUee2/qsDfrZYPrl0+K9nmozGSaiBcb/C3meqI9bfQQ9E3FxHrobInC0HPMaAfeJmAP1QGLMlw2G7y8w0an9BzP7JqzDi0C2zTt0ncrQYciA0eEaQZ6yephSuBgyNuUaR+ieihRvzEs3aag/diw67Qd/rZagmZ3g28otPm34rOsi/tf8Az8V5VNpm56/RnRGz7TLkT7EnqfgNPKCoqdXI1zgJd90eZ1PsD7rebfU3JFvgmOB7OjEUMxrOp5S4+G82AmPRTMb2lPTLqyAwnBcWZkgNEGC6Rq4i+oVc7RUMNSb/AEp7xxnLJAaCSbWjKNIsnOE4B3cS9xP9xk/sgO1vC6TKYqBpFQkC0x/2S8Le/QDYnaffHdi4r4fxYRlNio8W2bpO4QmfDM1TwwT12T2Q9pGCX9tXLX9nWFLqlTK2TDQTybcn3gJVx+tUGNxDHuzEVCAf+Ni0ejS0JxwHBDDPFZzy0t0gwNN73CvfCHUMUGvfRpOeS4U3PZOYtGt7kTb0RqoI0mX5MLjGFO3xOeUuA4x1PvRh393EyYBjmGk5iPRCDhlZ3/tnzdA+atPEe2NUVnNczK9ji0tJiI5AKxf7UMXg+9zGlWcAW6QSRcERp1CwYVJ00f2gJ02I/iYn6Sl8I4DlPe1nNDKYzFoOZzo2gJt2d7RHEPczIGtgkXkR1EJd2Tq4ujj206jCWic8i2UgwWkahXHgbqLqlYMpBrmO8VgNSfdGmFQwN18RpxLp1YrofrKXxzjZFSxPhIESdAVf+DY8FjXCLgFIe1vCqLmOeGgOF5CQcC482k3I90RoVRjRsbEk2DJfcxsmX3tDxUChULjbKuUYvFVGjNEt5hOO0PGO9bla6WG5VYpcRNN0DxM3advJbmL8rF5FDNpPbvPcJjTUqsB+6TdPeKUqbsrIFjryS2ljaWUtDQCTMqDiGKFMTmvyUAb1Hs9o3EMeJdXJ8f5lvpVKFCn4SC6Pcqq1m53l25MpGe0Qn7tkw4fxyiT4pb5qxQoNyTqHyZDqMaspmFiPp16ZAIePdYqrHmR7yqYWk5roF2naYPndMg06ISjhnEAi8x7p/hqGVgBHi3J18ui4mQEneWui8rFlOrlNr8xz/Zb42pMRpr7r3jFHLlcNzH6qCmCW320+f15o+lYg6fMkyJU8psWuLZ4SI2kWm4/iVI3VEFkkeS6GXdYnVRlbeZUkkwb9drj91ti6BY6NtWnmNbLMFhy+QDYQSTYAcyoSRVx8nwWHLzcw0Xc7YDp/y5BOC4fgENB03BI1J3Q7GWys+433cbeIjfbyRdKl8jtrbRFjH5jEO1wilVsJ+oJHyn2UtKr6XI98qGFMzvbc7yT76/BT0qRO2nzGnrJ+CoBuJM3c+ekkX9/1cFBiHyPfn/d6bj0R7aE6WF/SZA//AD8ENiaUfPexvGvktZNoQEXOIzS8wIJM6EgFwHSXAhOOx2ILycximATJsJNgPikjsRSbJqGJsGanLrp581DW7R5QAxkjbMf0CiPubi6nZ6XGiY7yGr/WXus1jnhrTJnbT3UOP7OGtTNLPBe5pBndpn5Zkl7F8cNaq6nUaM2UuaWyAI1kT1VtxrHf6eu5hIqMpPc1wF2uANxO6biUq3FS/Hkx6Tp3BHeVDHdmMNhHgYio3NAIlwIIOhj+NkzweAFeg84F1MvbIAIgEgAkdDBBXOuIYx1Z5e/7xAk8yAAT0kyT1JXSPsrcBhapb9/vHC+3gbBHLdFy3xFYetr2qAo+JQcY+vmIrh7XCbOBEX2Gmy7N2c4fQrDC187g2lTb3bWmACWgGRuRBHuvO0mDbVpgloIe3xAjffyPVVjsRjC01sNmI7t5yz+XN9e6eBQgDEVfUTd/3lq7adkcNXp1cQwltcCS6bOjmBrZCYPDmrTYadSMtmwbFoAhScax2TC13Zohrx6m36qm/Z9xdxzUHOIhstKx1OoMIxMhxZKHMunF6wpBr803gzEgG9iNrL3C4mxfAEi55qodtcd3eUZj4pgTsIulPDe07wAwkEDQ8+hWV94AJuVgDUsXabidi3mqBjfEfJN+N8QDvEfZVf8A1MkpuZqFRBO20b4ep4S3fZLalIzfVe08TeJR58bf+Q+K5xZxsZJqYcxPVeW3m6AxNVz9SicUCXXWgoqtFqeDQanRU1XDwEfhcMo8UE47LczXZkVDBvLQQ63meaxasDotovVMSfMbqHiWHgnEu7eMwJBPMCD6i6sOJ40waMdPoq33bdd9vNbYV9SDOnuk5DZoGEaviHveaz2uqSAD4Y0E7Ebo4cLvarTPqVWWOdVefFpoJgKTFUXUyADI6IBrT8LVFugc7iWQcAqG7Sx3QOv8VCcJWD2tfQe1m7gMw92yFvhGOhrmkgECIJ5LbGdo6uGIzeMHTY+4Qrkzuwuj8cTFw474hWNwbHlradM5Bdzi0x7ndJeK0GtinSEAnM7rGg8tVbqHaWnXw4kaZrE/iAs0nRVxuKa4ibPMm4gN5MbzA5leyOTkt9q7COy41OM1zIcFhHREagz8EaMMRv0i3T69Ql2M4q9k+GwANgYvO5ty91pwnixqPDXucAbCHZYOxMQFSjF91FyJOiZtyY9pYYnY26GNdJNvr3lZlDg0vbmOgzCTAGwm6U8UxNOm37wdUiAA7NG0k9FXKWJIIcNWkH2Kemog2KmP0qo1Ey0cQ7U0aTsgDnkSHR4cpBNvFqs7P484qpVcWRTpgZToS4usLEiYzbpL9ofDe6xDXgeGqxrx5ix+QU/2c14qVGTBIa4f9SQfbMEvI7Fd5TjxIjcfrJ+0fZ/uzmE5HaHkeRVZxdPKQF2GjQFRtSlU8QILoO5HVcw7T4VtPEOawy0AETqJ2Qha3h5yCoMP4Lw6o99Gjh7OeGVatXkM0tb/AGjKDA1Pku4U+z7DTc11Qk1WlroAtmEE69Vyb7MMZ/XyOiQ0AeUm3u5ddzwJm6djXbeFhPt2nB+2fZh/D6/cudnaRLHxGYbyOYke6sf2POmrWa4+CGOLOZkifa3shftX4oKuJbTBnumw4/8AJ1/gLJb9nmOFLGsk2eHM9SJHxCCgHqJFDJtO0Y59DxAsA5RY+4XEeJYx2F4hVc0zDzuLg6gx9WXUuLYlrQXusGjMfQFcTx1c1Kj3uMlxJ33Ol9kzJsJR1DlQBcsHH+1Br0hSbIBOZxJ16CNv2STAY91J7XtNx8Z2KFmygcVmvaSvlbI+o8xh2k4o+vUa51g0QACfU33KVtqkbqTE3UICXcbqLbnmSnEOOplS4d49VBC1IXgYQYiEV2+IFvqmdF2iW8NoGo9rBqTCuDOylXMBIjmg6hw1TMil9wJX8bhwfEPVD06EqwcU4W7DlocQQ4bIGjRut6bIDsZI4KmjIxShqVV2kmBunOLsEPgqXiBi8qnKdpiWTJsLw6GAHVYmeVYuZqMItETGzcn4omhRm0keqHbSsjcLlCvx4wT7p1smIKmwgrcDlf4dSjKuV34gDuFpiMQBJVRx+JL3krH6cNxFOg2I2lupcXdRsxwI5G4QXGONOrQHBojcC/uqu2sQisHL3gI0whTAAhtGuQCJIB1AOsaLR2Ne02cY+HsmfEeG5achJGuIFwmMFujC2jdnFqrw4SIcI+6NCgHU6jdEPRq5TZOMLiA4QdVqIq8Cp7jiB0XOjxK2dgezYxtV4e4tpsDc0feJcSABy0JJ6Ku40jZWT7MOJ91i8pMNqty6/iFwfmPVCeakrfj3nY+Jdj8HXYGVm953bIYSbtBA0IvsFxbjPBzgcW5tJ12EOYTrlcJh3oSCu3038zpZca7fYicdWI0Ba32aEDqKlJFidM4VhqZohxa1ziJk9RtfRc8+0vhVOnVZUpWz2cJJuB16QFcuy/EBUwlMzcNynzbb9FRu3uJz12tGjG3/ALnX+UL2kVtAzGk3iDgePNCsyqPwm/UbhdW4h2rYyh3oIdI8AnUnQLkPdwsk+iHcSRMpQETXGVHOe57zLnEknmStKTy0hwMEEEHkRcFSVGyFlOnzSqswNUa8Z7SVcQwMPhEDNB+9HTYdEmY1SOAW1JqPvNfIz7tNKlGyCcnVJkpZjqWVxCN12uYh7SKsNFEQnHA+FHFVW0gcpIJkiQIG/rCsHBOw+Jp4ljq9L+k0klwLXNMC1pnWNkvnYSvGjECpVKfB67gC2jUIOkNN1G/h1UP7vu395bwBpLr6WC6liMcXHJQaSdCYMNWtDFuw7zVrNikxhc+tJEGCA1v53nTKOaXj1FqbadD7GAPvDp+O/wD5EfZjsTXpOFasMkCckjOOQds359E/qcTqAH+mWgHSQT6m0+ysGJxTXUGVKZBp1PHnnWBp05pVTFOozM5wshzLpbbxzFqBj5Er/amvmpNLonNI5qvYV22pTftHTZMmp4eWp9Aq5Ux5HhpjL1/EfVDiBDXOf1BBYiMK+GM+IhvmVlJ1NpkuJ8glYaTqTPuiBTsrtOsbydchT8MY/wC4U+vssQIYFiD7OniBqg1OrspqbwdUFXdlJaRBCV4vFxoUaAnnifQF/wA0J4xivwtSWFuKslbVBOiMbRDHVvImskwrN2dwYzSkeDp7lWfsmMzzy2TFG8DgRpxYaNVexGFF1ZOMj+oEnxrYXOzufVMC5VsQzI6FNhsRCl4q24QZFlZja1uFcPNSTqpMNWLSHNMOBBBGxFwUBhZlFAoGO8RlG9zqmC+0Sn3QNTMKoF2hsgkbh2gCoWPxzqlR1R2ryXH1KWByIfdqyzCxuTsY54R2hfQa5rIIdcT+E8+q8rOztzEyTqeZVfa6EzwGJsWnfTzWo2lt5nUKWX6TxxWi3OqyJWNIJDUxGUxzWudSVKQsSLrWsy9ktyNqjLWhXM0bcoktheUxlC1L5WgVzBk1OqoeIXIKZ8C4M7EO1ysH3nfoOqe8e7JMFBz6IcXsEkTMjdYcwJ0Ri4iRqiXslxZuFrte8S1wyE7tB38rXXaKPEmVGlrSCBTe/NYwBABB9T7L54qPlwaF1H7PcG5rK7XB2V1BzGnK4iTNhHrYI0tX+s6HR42KljwP5h/H67qXD82DfSdlMvqxOYH7zp0kTN9AFzLj2Pfja1iTRYctMXvsXRzPyXQOxrxh6p4c5tUU6jXf1XgtmoRPhB0ACqWAw/8ApMYxjx/46oafR0T+q9lJABH0m5S12e5l77F9nsQMFUoYinFJ5DqRc8AtdrpMgW+fNKe3nB62Eo5gw5JAJaQWidJ3XRsNi4ESk/2g44f7fXBvIAA5EkfqmN0yMBfaeyEEThNSo5xlxJKlotWrSVJBU4FTlsbk9EQiGhDU+qLw904NFmYsU4avFvqL5mRbxbBl9Mls56YJj8zRcjzF46CFUmguK8WLFPIl/TOStHtCG0IXoF14sXlJJlAMKrG0Ing+PNJ0hYsRMxB2mEx0OId64EqTF0C6AFixQP7slmLJi/iHDQBLteSVuAbbKAsWJyk8RmZAFBnjXrC6VixFJ+Z5KLwz7QsWIpqczV7FqxYsXmlMYUzLQV4XXXixe7TmOKYiS94vXkZJGoXqxC57wQICXkpnw3hjqoJBgDdYsSM2QqhYRqqCZaOygFEObUgeLWdRGqvPDatMsLqbmubuQZAjYrFid04B3PM6CgUolU4fwvCv4gKjGAtub/dmDeDaJXVsJVAZl2XixUdI5yKSfMf1ftcKOBNcfkc1sgEtMtJ1B6FVbjvYqjiS+qHubXN5kOaTAFxAWLFSyA7GTqxET8A42YdQqkCvRJY4fmDTAcOY0SD7QuN94GUGnQ53+cQ0fM+yxYp3YhSPmpmRv+uT81KQGDmp2tssWKYczmGFUcOToD8lufCbggrFiwm9p0up6FMWBcgJsyLvl6sWIanL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4" name="AutoShape 10" descr="data:image/jpeg;base64,/9j/4AAQSkZJRgABAQAAAQABAAD/2wCEAAkGBhMSERUTExMWFRUVGR8YGRgYFhkaHBobGxkcGBoaHRgYHSYeGhkjGhwYIC8hJCcpLCwtGh4xNTAqNSYrLCkBCQoKDgwOGg8PGiwkHyQsLCwsLCwsLCwsLCwsLCwsLCwsLCwsLCwsLCwsLCwsLCwsLCwsLCwsLCwsLCwsKSwsLP/AABEIALcBEwMBIgACEQEDEQH/xAAbAAACAwEBAQAAAAAAAAAAAAAEBQACAwEGB//EADkQAAECBQIEBAQFBAICAwAAAAECEQADEiExBEEFIlFhEzJxgZGhsfAUQsHR4QYjUvFichWCM5Ky/8QAGQEAAwEBAQAAAAAAAAAAAAAAAAECAwQF/8QAJBEAAgICAgIBBQEAAAAAAAAAAAECESExAxJBUSIEEzJhcUL/2gAMAwEAAhEDEQA/ABtRPVMVWgKJmK/Ktg3KzjpfJdrdoKmacm6nCEvdiDYDAPa97RvLm0kAJSEpsAzjA3yzW9GeNtZOEwKSp6Tcs7sCCwIuztHC8xOO/B5OfxlbkupBy4AA3DENchP7xb/x4UAtapqurgJcOfKXc7YhkEyEinwgoyyCoqQpTO6nGbAEWs0DcR1aySeZYYupV0ixLgM7tZifhE6LRnwzSBKiSVKIQT/ySd7kFJA23jah1FJUoiYTYsSlhVYkks1nwAXhfM4wtF0lAAAH/wAYc57WAI3JziBV8UWoFTU3JIctg2f/ABu9+kOrLqx2ufLSKbJclkg9BuXuWa/zhVp9YJgUFJlEEAFkpSp7sRYONrdvWF+iQtYrAUWck7AnLHc/OG2gWZBWhSk0mxQAFkqIsbikXp5swNVsNGUvhbpTQlSkp5lWckv1p+2MN9BppJpKlFIYpu6WLu52fAxgCwgRcwy1VqSLkOo8wSWv5SQ46doPlrqS5TUAWJUGf1DuIm8ClZbiWjUXUlXMhmKSkOGKjZrm3u+MwDxLRCeqVMEvw+RzSSAMACg+V7q9zaDtIvwwtlZyRdXtsALRzVa5IAC1LIUHeyh8WsHHbMRZIFw1CULpKwpVweUhvqH94b8F4+U1oATWC6b2sAk3ft6x5jWa9XimkFISzEpa4xd7ggHpkxefIWZylhJUzYUA5pF89/nGvFFuxpWw5fGCZhBJJUpu1IL/ABJ2jur1K/CcOxuFZsXJsMD94VyNLOMwAAgE3cjJL/tfvBXF+IkrCUXKCxd8GzBOCMQ+WNUOS0hP+NCZaUi5dRqJ8p2Ng1wCWN7vmHHDOKKpmqZapaRzoFVqrO4BbL+3SFmu0FwEpck4cCqxqLZbHzhnwWWZUx5iSCocwFkTEmykLe6XAsdlBOLES6ZOKGeunpXLC07BiDcjdyd369YYr4RMLk+Vxcl3F1Gn1ez9ciEvG9LPE6tCGCSbhLIpcMKRa4KAU+0ezk6kTJSSAGsSzgizYOGAw8Wo1l+QdpIU6hSpCZRSlBXdJJBcVKcsGbDBzsI8tr5KitSyWSFcyuZ2AqZsBy3f5QdquJTpyFq8NSUyqhWsuAS5dJLM6R32ANw6r8bNddRAJSkMNzuegJB+cRNZFkySkrc1Fw5KSb3vc7uB9esH6WWPElrc72OHBYjAAzGA1yJpUQ5ASAzBlAEgZN+rfrGkvVJcppNSuZ1YCj6NZ3xa8S0wdsJnyaJlSS4D1szN1OW+UYypinKgD5Sp7sN9uvWFvEtWsTVpSQk46ZSNwbho1/FKTNEsF0hLnvyMz9HYxpDjvDNErG3DCgoKi6QBdQ3c2tnN4D4zoZiiyemCbczkjuT8fjFOEaZYTMTYsEA7gWJNhfN8RnqtXRMSlLWLlSjin82O36QuRdZUjN/kDS5ACpksppVWWe4IIHIQHGW+Jjb8YlD2dZJVs1iCelyHZI6RRKTMC0FPmppV0Bvg/F+gjGTMc0zEgkcwpuLEsDScO1xb2hN+wG/DdQmoJSkkhlM1i5wAb2Fw3X4kTteFmlrOzWLbE327NGeiSlTg1BgQAckK/MnBLD2s94U8JQoT6VAmgkn1S7/P6mCGwjlnq0y5aZaQUisB2KepZJB2Dgwmn1MQCEAruW/KEjY5wT7mGn4aYuXUXoSG2ckXHzG/+0g4gpU6mZdrVI8yXJw9gLs5vYQnK7KkDaucsrLp6DzpTgAYIcRyNVzlAsBKUNipgpsh3U7jESIsmkegRPKlEAqDG1TdBkDNm+PwidYqpmBUE8zj3Ye7QLplJUk+JkksHpNjm3p1iy55UxAZJGfRyr0636xvRDDZmkKkgFRS9yE8osTuB6Y+EeV4jOUlRQUqZgHUGqDA+UkkOXN7/OGen4sa3JNJLAs31wInHVVAUpqUS5/tgu4CXClFnDta9zcARLvyVB08iITlpx5Dt2a3s23aNZCwUkUgFTsSx3vbbHyjWZw6ZJHOy9i1w9jS+7drfSB/xBT5QKlbliQOgfEVs23oK0vFvCKEgFSAXKLgE/ocnH7xQasLllSRzgsXYMne+/WFp1kxI5hmzEfQA3iCprpubN1c7/SK6+SuoRodfMKmQoBmDiwIyanz0xDvQauaQVN5jYgW9W2vbbO0K5QS7UpISqkuKQf47fGGyJwQqlyZe43zdlJ7s3pESX6BHdShYb+6eXclm7gOd7fCF6ePrVygAEJP/sX6YPoephlxLRDkUVlTuB2fNTACx+uIWJ4cFzAiXMC14pSkktZy9h+2dozSsmssJKRNAXQBM/NTawsC3X0htw3hviLpcgFJLBnJCbAVYNh8IQafhU1BCF8ivNLSo8qwz8swOkk7bFjcR6rh2hmy1y1LSUEKS5a1zYuHsfdutxGnF8W0THDC+KcKQhU1VgkKXMQBY0kCkAhxZYxsCOojzGs/p/VTFJFH9xaQWsLsFkKGQf8Ai13s+Y93PQlK6mfwwwayQTc7A4a+9877TZhYMeWwALkizO6r9svmMZ8tu2Q37Pl0vSKdNCRUolSQWLO6mtcMAQ2+20MOG6gIlmcqYpKkmgIWagmqh5lJqJArSAGypJh9xLgCZiytBHiKmgud9vKckqYlmx2YzW8FXqEvLLFKZiCpaWc4GS9LoSzuWbpDjJNA2M+F6pUxBSsoNLOQbFLDIsUuHUPQ9IE4iqgpSgEBbggJJApcgvuXAtveNuE6FYJPKFUhKmIUThyAOrHN+w37qtehJKmUVI6jPI4tuTUPRzbEa9vAIvp9HKRK8FREwXqexUTZyP8AKm31hJx3gIUVKCUoHlSVTCStRNQNnuA4AAsALmzcmaJpcxYWRMAqaxJNxS5Ye+3Q4gzS6dCVGYpYVMo8MFgwJNRYdXZI6h3F4HFvJN0zy3FeDJ06kKQtJVSD4Ycl3DqUGACACAGdyOxY3SaVa1IYBSlgLA2YguonZLMXwxeGE6UiW8wy/EF1zCE1KmKpoQhAOJaQXJLuWMLx/UqGURKUgkuoqUp1UM4UlISAwsE3ADMmFKnopvAt4powib3LYU5Se4HlO7Z9I7qmKlEJZTEFVRc3AHpYQdrpBmUzFBSSpLsRj5XjA6Ikln6+0dUEuqOmGiImICaTU61c3Rks1x7kd4w1sxHiVkJWOUFmdT7PtzABvWCa1oKfDSCpLlTgGyttme3f0gSTKlrUELKg7qLMlmU+QLgJa/Yekc3J+TZzy22dGrWuYBRclylrppDJIKSAEt2a/tHJXDloPil3cWdssbOXyWa/dts9bwmYZyVhdaU3BwQcpdhZz67QTp9ela1hZKVqBS6ksRT5QPKn3LN84lrFom/QXJ4SFOEnIZ2v1yLt/EF6PTS9JLKzzTDljU2D7hwT19WeAtNqCFKcZF6SzE2JPRv16QPqOMS0HzFZSWIa/lFyB5h6YPzhSlpDTdUMJ/EJ05a0kLSggNU45iP0c2aPO6vWzZa2NgXAsQR7bkAEANvDOatw0wh6alJvdi4v0uH+UAJISxa6hZZWo9rJTcm1XYH0hxBGS5iH/uJSVbsCP1F/aJGh4ZOvyyRc+aWgnO9SSfjEi7j7HaCp3GK5vMzuGFLMBYbdPu1iBNFdKUkg3IcFJ6C6XHo+8LF6YWINpaSKgVWY+Z2DlyBc/CCjIlobxJhS4BB72Yskk4N7N3eNWhUtBWg0ArSpbntULev+Tv7M3aDpqZZUEsygak/3BY3Y73GRCiXpgASibfAIdgR+Vxd975gcVu5NyzlwX2yd/WE4kvY54vq5YR5+YBmBJ9X/ACu3U7m0eYn6mXbPMwLMSkdQcH0tHNXrTMmczEJDJSSWezqP8NtG3DtItamCNssGe96ttoajWWbwVII1OjQQ8s1UgEgliC1zf6QHMmFP/It1ZuhYdPnBSNEkcwLkk+/oM/GKI0pWSAgubdzdvbeEmWaaOSZkolPmQ6iMkgZYbtu12vgFnHBpxopQnxKSCwbmSsFhc3U6cC/aAa0pmoRKSVrQcJUXJuGfYvdy46gix9JwnQS1y1SkIYzVUrlqUE+HS5prGSNrEOzjJjOUsCboVcVUEpEs1qClcrcp7pKn5VBsHcRl/TqlTAZSZk1KCKpYRMUCSKlFLVBLEBdy12uBHtdboJICULSqYEApH9wEkECylFJVfNmuIC02i00lKTKlMoXqKiVi1JD2dw9ji7M8ZrkSWDJzwN9PrCpKawFJYgOkggkAEByVAgu4KjjLh4suelCXD9XsN2OB1A3OdoUrnMCsWV5VX2d/K4Cjm97OAwYRT/yYWFWNJ5amdrZOcNjtGHe2Zhup4mWBFw/m2VSNgc3H8Rh/5R2QCxN7jDXfsOvrABCkoWQg1AMnnATgB6SyUsTl1MB2JCzVTJiFqsVBAS5SCDcMVXNQdlMo2LbWddXY7tHseF61Kh4lR3Fy5pYq65z1wYK/EpUbsrJdxcORjGDb07R5XhGolEW5l2INRI5jaoJucXsbF7wfKmcxzhLO3mJc3JunBDbFxAriiUPlacBRKUouOZh0Dg27/SE2v4StSlLQEsTZyLPSACDn6YxG+l1IqL9wzdbsRj23hmEvdVwbAkt74d32iocjvBV0zxGs1Zl1pUkoV/zSxvl3y7/OMdG5PKSXySAwuPcZ26mPQ67+m0KmJvTLmKYsl2N8Al3L3OAHJ2BSSkhFSAoTEuQSi6Q1vMCzje2RaOxSsGlQUnXGWipKgcJIYk3NgCzJ/TpvA3EdQgsrwkmak8oUDZVwAo1EG7kpv5rnLstGGlgksW8rsA98EXJ++/mP6hlrQoAzFTE1VEHyhyQwayetvcvEslB0kKUApfMai9wLnNhbPRhFxJJbl9bhvaKylsgUs36bddouZhYuEi3X9WjqhGkdcVURVr+JF6ZaPMacXKrXsMB4AmadUoqVUKikBLMXSxcgYurbsIn4shaUkKpKiCAQCpJPUexItho0E4rCQipTAgPSaMtf3Fr29I5aZzhJnhEsmZzVApUnqQS5PfCXDMwvGE8pUP7aBUogvYhwbpJLqAHQtAwkvWtaSUpACEh3JHMcDe6r+l4P0hTLeZWo1E8v+SyHcvsev6wngl4BgVGWta1BJptUHYA4x1f5QFp1qUpKcoId7AhNnHqSwdztDCbK8WUUFLqQ25u4di2zubdsQuTLoSVLq2FCnAYMwbNxtFKOLLSxYwMsErTzBauVI+LkvhISH6X+F+GSlJUXtyul7hV6jS22CxywhXoyudOFKmJekCwYAiltgBDbWSlpmoFViQACQwUG5gNjYBh1iJ4wKisziYfn8Qqs5pKnLdah9IkWn8SkVGqSqoWPKmxFmvdxiOxl1/RXxA9LP8NZlmlQAzlNwCR6OA/pHOFI/EzVEgEqFViLAWwtWG2zfaAtJpgtL+G6nIuogbEC1wc5+cH8PkoQvxKghJBAQTUTsoEocZI6dGEd7Jv0G6nVyEf2EhRKPzYFW2NhjN9ow/BqUpwsvZ7DbvneL8Q1MuaLClSQxIAG2HyW+9ox06rgVBRGUlr9Gt0YxNWOKo6rh6A73Wfze/RmY9IqlakpYKIDkkjJcMbb2JvFtRqCSXYnBc/viBVqUrKSQLkgv64uB6xo17OirLKkJlqIqcAByNnFsG57fSOStdMSsIlhRL2BfJDWD7dI5PQlkh1EfldxTfDXe5hvwb+nJk6QZqCXdkpIFKgLsFgtX5bFmLv1ENJZYOlsI/pHgpMxKl1Jmy117glCgGUXSagFBQ284uWaPa6jSIeyXW7uMkgEMos5DKIviFPCNSikJUJi1pBC1XFBYVIIWom5vYMWdtwRP1lJsLYPNdturRx8880c83k04itYACWD4qIuehNh0ELeMcQVLLOXVtdje6ez2OTmztGytT4qHsN0vzEsCbsz7RbTcSBUQUJTlywF932uXue/vz3bIMAQELKVKCwghQNgXBbd927xmnStK8RKFVrswcG7MEg9TuTdhiDZeplf5qJLC6iard/8gL2uzxRcsIUZoKlCwoA5RSzFISHBAqDbk3/KydDFcnWXEmbylZYkgKDqswYnLMRg36ONuK8LSqVMSMChSTUACEne7hNLu4GSwLCAFz0TJlRlKRMQQoKqYFLFyxLFrA2e77GCNTMKEvUWXYoLUoIAdgBzA7c13faLprQGOmTMQFmWxLB1rIapLBwgXpKju12DGHCuJlDAnlNSyWIS6HGQSVEqapsOBmM5XEpTeGCEpU1RAdRDlYSKQ5DXx8Ytr2MtcuWoBG3KUsAoDlljmJwGsb3L2JdiOaDiilsKGCty6mLE3OBYd/M+0HyOIzJaSWUxUACrJcYSlrJ+t4S6ES1yx4ZpCFFkhkiYbEVKIyGUe9nYQ54fMKwSVEVAunIdzg2/KU2tiJ0Aw0+tUtF6QGIZgBexcdC3v7Qq4tRLQRKCElXLY5fz0pTep2Ha7sWhjIkEc1ThrvZhkANm30jHW8FrVUF08hRUWdKz/glrOCp/a1o045NbGKUKKwTVQS5uAXAHXb12ewgRfDE3UEnxF/5P2KgKyyQBcsHbG5h7xHhqESuXI5Qz1qPdanOXwPqIVK0cyYmWFJmHxEKpIxyliab824LA8wZ2aOqLTQkhTO08zxKUgKfDOpw3b4xdUhQGUEuykoUSoYueVidmeD5EmSmpNDubkvkHe+LYhhqZSR/cly0lYdQ5gCVFyTUQ79AHALWxHR3xRt9zweA10kSlkKSebJUQ4SRszgW3IjbSSSlPL5S4UbkWS4AO5PzaDNTxFKQy9OZcx6itEwFR/wCylpWS/Yp9oS6/iK1nmmTCxdIUVFLvYAE2HtEODeAcWM5E5IFRmcrEFQSAQp7gJKeYkHLE39Y2M2pHhlSbMblhS5SOZr9T0eF0lBJUpUt0rAFiysMC+HFvUNBStTJsoEHlCQFO4Aup3JsfnaMXF2ZOIPxLVKSQEkpUwCmOOgcno0Zz5alllebpUn3yfkIKQpExwlIUaXJA6nYGF8/UyyQ7sLU+u1t46OuFRt1+KCPBDFEtRCkvgs4V64u4wNopqkLXMsgF8i9mYhRuSR94jCVJeZUpLosSCcgdT6QWpKSl6iAeZKRkMSl36E/QRhL4slLIxkzJdIeeoHJHMGJvtvEhFNlKBIf673iRHSPsOh1HD3WQTjmf2+GPu8FSuHhJqKgXsQwI7HEEauawCQGBIfo4Dhz0z6NAEnXkEqcF7MR0L59Le8dlWhuDo2MoJUwJ6kP8n3/jvDDTSUMVHIcvQG9DSAGxvCmdxBSyCwcdAQ/b6/GN9PrJoAAcf9bH0cXbtD64H1bRzUzai5IcWFKabPuwc+7xhUHYO1r9P3zBqJBbBHeLS+GlaglIKicAb7xZqLlSis0soPYBNyf1JMfQeDgCWmhE0VpcrUEFVqUspR5slwC9sHYKOEcFQJiUrkzCscxeYlB7FKOVTd6uu4aPT6rVUs7pwwNxe2TlxHH9RNVRlySvAu1nEF1tvcct6iBhgXBxs0L9ZMJU0x0E/mqtmwIUwRc9tng5cpE1VaTUUEVBynuNvMCxbB9RFyrxUpWAcUlKi1SCGNSQc5bb9ODZgBq1IHKZYSlF7gDldifLsHJYDoHs/NRO5SUrRUogOVAu+KepOAekbTZoUpJcUgAKpS6klv8AEYVYM5y49VR1qJinlS1TKQCELUAHALLALV0kquxSHxeKSTHQ4TrBLU6hVThfKSUs9i7s5IYlx9aHWLmAkS+XKeYFiQwUoZZ8EAgMDtHnUa+pKnmKcFlCZSGLeUMzhr2SAN7nmro+JlJSUhywCUvlTioluam4YWu5u0NwdhR3Ua0JU01VE0EAtdJQCRS+AT1SSLdrtkapJkFJClGkpUf8nANYdQAtuCGY7Qr4xw2VP1kqQB4alMWSXIcVUkGySQSRkYdnj0CeH6bTpKBLUKkkEKUSBUlqaiQGJfHV40kkkmN6F/BuDrXXM8VIuUjq6VC2wYqqBIO2WLQZrtdJlqSPMlqFKBCRdknmHkUQC7OzDuI2RxcL5Byupqg55yXYthySSe49CFJSDOSqlSjMLGpXJSlV8Adk3wCQ5MZ7E0Y6fUqloEoEMC53ATgC2xBLEWyHjaXxooQCsJdnTSXNB3JTnPU/OMlTUoWr/Go0jw7ggkMKrBLModarubxyaopAaXNUB/ikVYFKguoswILkXADtkFWIYzf6sSCElMy17ikMzWJS7fDJ9Yb8P4hMWmqgAbAqq6dsts0eR4bofFmrTMQRQHKiQks6gFKqsFEvu1QvYXdcMmeE/MkhLElJB5XyUh2fBzkXiZRpgz0c6SJqSFKowOUAkG7EghgCMAse8FrmClIdKrBy4BOwIF777wq0urBSbJvc/lTc5LNUer9APTDUJmFRS7I/NRubsHyLG4i4vFADLQkF0lz5qhlVy7BgD6gG52xAE7WrU6VIAt+ZKXYetnx8PWN58shwBW3Q5HVwWZ/rCy2N8fuI9OCTydHGlsi9GwAYgKFr2sWwM7iBF8Dlk3APz/Tq0HJV2ftEnzlbh26EHvtm8aG2AORwgAUuaRdiuwfoH9LCNtNoEoIUyS2ynY7XCT8jHRMJ2IiGY229+v3/ADBQjZOmSQR4YA2KWDDuXHzzCvU8ASpNIsRawF8XsWze0MJWpT0L7f7+MES5YUbEPc3IHzO/vCpIDyOt4RP6KIAb23jGYFygl0mw3BY3cAfx6x7NM4h2JbBiip9i4qcfzm5gcUxUtHjRxB7+IQ5Nhtfa2IkekVpkEn+2D/6xIz+0ieoEZCiC6jfYv/8AlJ37wN/489H33a8OTIF4shA2jYsUydG1yBBSZDDcfT6/bQeJMdmacPi2377XaAAAj1I7OfSN9GumYk3BBBsS/wBR3jbwWgnReK5KBVsbDfD9AfvaE9CY7krSm6UBH+UsBwfcY7WiT5aCksAEqLkLNg+cO9x9Iz0mmWpBK0BP/EXuOuw339xC7X6shIdVjknmPcOLE+p9N48nkWTklsIm656TKLqtUkcv1tcP0dsPCjUcRPhlaQEBSiFOWJZV2YuQ5Nz0NhaO8L1oTLmr56ySEpqANKQ59iSBBKZSVqMtUhKpakqNYL5LkWUMEv2Z+kRSTyIG1lZ8FQUiXWpnRMSA4NI8MVGsAMTuHDhzHJGkA1Klp/MhKKJQQSkJISrlIenNwLPtsXJ4XLlzDOJ5gpUxIJ5WWGUR5m/xfu9NhCfXIqIUaa7mlKkOCSzOzBLFuzh40x4K/hNUsKKqlABIqIIqLAAqpIABVSLB9hiBESxp6KUqQVoJTUp2Cu7UpUzkO+RuQYLXpwEiTMPNdADgqpWl26u1RKnaxcXaF6uN1TPDUakhWFBxsmn/AIoAOxG5JJvFxXhB/DqtLMQApCleKkhQSS7IPcObu1tiLB4YamQqdN/uKAIIUClVVIUgTAzqAUu9ggfAQbolLqBVQqXLSWKlKrAIAKCpL84ALWB5EkWaMdGZqZgnShyhHOglIFFQ5QVObJCDVYMkszwNgJDxVMtXhgqUg2UpSRUCARgXt/2Ppdoa6fiLq8QqPJS4AUkEE0ux6Ej1J3YMVTInpM8JlqnoWULSkgMKjStnLpA3FyxbDxRGjlpAVSpfiUAhwEywXps1RDJFt9y8KVesg2N+IzZMuV463SWDBDFSjSpQJB5RYEkm5fZrzTa5SEJWQFpICnUtILLY4NyUk39mzfz2j4wU6mcmYxCppdLJuMCoMwsGBBx1GWusYFMxZKkEUs17AnyJbDFyXGOkZyjWCWqHBnJmgrAQQpIAUlRJLiwucPgCztCvVaVQoEpBSE1DzAEpNJDCwALrd+pBxZVO1yJSFLkKmKmnqkJpTapSWck4A9VHaC9Px6bLAWZZCW83hvUWD9CwdXuDC6tDodcPXNBINIG13fc4O0NpbEuCaWe5Nu2+G+8QjlTlApKlJdYq5kmz4LizmxY9RB2nCkCozVKtZ3Zh12G3xF4hYJRzikmYUhKJgJJcpBAIGcAVkMc3fYXhAZzG49QNv294d8SXKoIpDkYZnLPkP6X6x5vwi9XhhugVcfC0epwNuOTqhoK8YBmLHY32+9ouFAHmPXttAsrT1NancVKNv1+UVnaIsSA+7G/7COg0DDMQq6bJbrVfffBjsupJcfY9+sK06SlilFPXlL46Afd42CVHmY9MEGABivUFsDuGT8g1oqiXyqcpDAMCS5c7ZFs5FoBM42BFXqCR6EEdY0lTAbMGdgXBB9bbWgA2cP0+cVKQFEXDX6Fji20XmJIBIA9Hb9Izm6qnzJPtf4wCKkj/ACb4RI4dfK3KfeJABdRAGXiomh7X6xqZT3w3oP2s0ZiWNin73gAgni0aCeHgf8Opnt2jRcogOx+/0gA0GoDkCGei1yEpyQoA3Hq1I6k+3rCiRLS4ywNxi3zhqrQSlMnyK2Can9w6gLfYjLlqqZMtZNpnMlwQyhvUw9TsfvvCnT8CC1grXUkXFw1zSCFrLZDsP8TmCl6JLipWEsAU9+vUXw28Bz1JKGS4SjuEh7mpwHJNy56bx5skr+LOZ0DcY0cuVNTMlrlqNwl1HL04TbqHOb7B4w4fq56V0GgzFD/4wHSpScFRDmzO+AxJ2g/Q8XSpC3QKk4ACQbgJuQA7qKAXfI3EclcfQmQtZQkSrpILCYVNcOxCz5TcX3IFwK9UI016klVICVq/MDexIJUTcj8vK7YsXeA//HJEgzZa3RzLZbColF7oY1Yu+4w98eHJJAmyCyFuVlVlpFg3mKQDbb2wIHncZXKneHLBWR+RJdJAuU3eo+YnOT6xXV6QwCdxOYQFpQHHIVAFSkkpAcquSLWcvc9bl8K4WmZyLQQZjqBFqUBXMpTqCWBsMPh8Qw/HgJU0lMgk5UlkuS7lgBSGFgMnBu6DiPHZkmdMCDLUsihUxKXdhsFDD9tu7RtFdsItK8I9TMnoumSyK2NT0hQAUygF8xSHDlv8SAWEKuEoUnVhEtSpksqpmBjhTCq4JIcX9G7nLRcRnqSmYSF1gpKSS1yWUoNzMCDc7WbcjRTpiJYUgyZaEnzJUQVG9IKthsWPoYzaq0ToXTQnTahYBCSxSpgSU5qoJwSzg9Dd8FxJ1ykSFITUsJINI5lIBNQJVkAMkMLALMAf1FpUzFiaQoGcCrDXHKRd/wAwdtgfSOpqnS5YUaloGQLkuTlTuQA/o5F3dumkGy40yFz0gJIUmtSqrvSlgQoHBYC7ZGXgjh+qnzBzykzJdRDEKdFiQQQxUQbNfzYvFdPp1TplC0pUQAFEoZ0mlSXqtkEuHBA2aKyeLV8oUpBUpLJYAFKVJKgTliL98bkGWJjDVSZiFy1JWChqwt1EgBPmqIcDbJIPrYOdxmXV4iFTFkWZTEBZUQBVlSQE22Nn3BficVS11KrpVYG7A38iiHFOWNwSQ23iuG6gJRSUJpqJCgbkO6ny7cts273UcoFo9WvSTJoVNMx2SVMSMtzKqUwAtljYdoL4ZrCEDnBBsSFpU7elgci43238/o5M5SQCpQKQGpbzCsg3zdSkkEsR6wy0HD2VykNZrgOnqThs/YjGVEjnX6Uz5YSCLBw6bk9LG3d+3QR55OkXLJBUDtmpjln/AEePRK1aEyVBRVSzEgmoehG+LGPMrWAokKJS7gqABf8AyIBsXscjMej9M20dPG8G3jqcBvhf5iw9DBCNUA9SCe4UA3SxH7wMueWNRts1jt077/GCUrG5DnrmOo1M061Pftb43/nMbpnpJArDs/3c7Rl+GGzd2t8v0jo0hpFiOimB/wB2gEalTYN/UbXiwlE9LAnIFmc5Oe2YF/CLAASX65HyEcVplZCj8e74OflABsM3b2zGhlv0++8BykzEjJPR/jtY/ERsJihkfz+zQAdmSr+UfP8ASJETOe7fHMcgHRUH2J2z9+/eID7dfsbRSWprXPfPzixQxJc326fvAIsF+oiAtgmO0hLcwv3JI7E9fjFEpAyW6Es/aACw9B94MdTqilQUCxH2X62O8ZqNvv8ATaKgDL/X9d4ANElUx3Ac53Pft8YSaxc1KlB3e9urAE3LOwz6tDqVPpJIZ2ZiO97dcREya7EsrqMsHOXsX3eOTm43fZaMZxzZ52VoFgh3SgOVFRKQUhV2O6nuO47RvxbQKVLBl1Um4ta4Ae/Vs7t7wy1M0VMGOEhRSA4fmNNgRYABruHdmi8ta500pmTKUvYdADcAVAB26GyciOVyezED00tUnSics1SiXRLDOWU1SlCwc3wWdrOXUaaUZcvxkqupZDgOm4DsSzUguz4LmG/9acUSyEy7SwGDJYKJCeV+gIchgxeEvD9TKWQJ7BAOFKITSVZAF7ByWDnviNIptdi0mz2HF5pVpEqUCkzGrIAYJUCtNu6QCRs6QI81+BEsELCZtYrb81OygXqa+MG24inH9ZN8T8OgFKK0hy7OEppckvUAouCTf0g7gqkGf4aVgpuySlytSHcpIuk25bgEAekSouMbCmgMS6Z5kJqAFkjIKbDzAg+VsBzV6Qy4hLUVJkhB8IHxPDSUhaWQ4wCTggEenSDl8Mom1laCGqclsqOyTUWHLtsHcCAdBxGWvVqVK5ypKiUqRzcodIQArmLh9rdMwu15Qiswp8SWqYTulIIJ6A1KvhQLknIJhlNAnhJ05Cl1BKkrdkoId1HASAzjIJGGv5fUaDUfiFFNX9yY5UymuaS4bFyW2fZrO9bryqbRpikIQl2BdaikkrpBupLXYDuMGBx00waK8WknTalJlgpZAIpWVJNHmSoO9y1iSC+Y0npXNSl2AKUr8hRTdhzOxqfysGDesM9PJTNQ5SFliAcOAcFsh3PbqIRT+JKRMRQogAqCk0kBTJsCA4PNy9rbCIT7E7GK9cyK6gKUuWUkugKa7EpKwDYEuHTvaANAFgOmQJiBdzSGwWoSWAHmYdrxXiEuWoLRLmBaVqVQ5Esu4ITQwBANv4JjX+kZxlLXKUCgUte3NcAvkdH29obSUR6Q2kF0KVMam5UT25rEY2b2g2bPlhQCr0sQoEJKScZHMDY9Oz58/MkziaFhSgLhSb7Ulzh3Yg73bMHaMLHnClhyHycXBG1vp7xioeCUhpMmU4FiPzMQxsxAyCOga/SFKpCTgED2t6WDDtG348kMPLdybuD2OMn3AiiTa3ox6e0epwcfRZOuEaRgOHhwRt9/tGx0pyG9/u/8R2atTW+Y+HvGK9SsMyQo9CbH5vHQWWMhTCpIBGTe8Zpdi/szg+n0vEVqZgblfs/6kxrI1ClDykHZwDfZwO+/2ACw1Sgw37h+14t+OcAlLdWuOtooZK1C/Kd2b3btGE2TMTmkjpu8ABZ1AZgSPXr7X+UYCZPrDBAT2uem5EU0y0rx0Y9Q1meIEKCugw+A97v19WgEGImKYPQ/uIkC1kWOexP7RyACiiSHHxNj8CDHZbksS52GD6XN4vLnA4tnb6fe8cKH/Z/57dIAOJrrCSHwSzuxwWPbB36RrOWSohKaR8wPm4/eJpNUtKfDljlJfGMYJZhhgO/vXUTkgsmYVWBV0c5DnLdrXgGY+MpzyhvgW/fEcTqeoUwbL3f5xPxAtf4e+8Ziek4VjYP8b3gEZjWhyBcj0Ht3vGqdS/mVQ/V3v09GuT2jOpAUeu+32YxmTwQOmBb27ZhNWgGMriCUMs0tdmAClHDXFgRne3tC3jGtmEoparJ/+oSAL9VE/wCr6S1AXN72/ju/tEMzxVgJHldg+Tl2fbbowjklw/K0jGUPQm41NKilLvQCtXWtVz9XPoRA+i4OqcUgDluKmLOL7dvu0PJ+hpU6kVhbgkFg5DG4zkexhqnSAq8GQEBCkJKzUpylX+F2AY79dxmXNwiqFlIUjhrIWFKJWQFFJNVxZ6hl8g9PWPNpSuTMC0EgyyFJ6hQKSLH7sXj1+kBUlSE1AIUQa2cgBhb/AKgBgNr5hfr5aVL8MIXUWAoqURYEq3VazAdT0jLj5WpNCizFBTLArCgybscfmKWbFQ3I3JhrouCSNOqVqVTecXoDU1EEUhQyQ7YyPaLFMtEoVSwpYABJfmmggUVEksBcgMC4ANnhTxJZLpcOkUgJdjUTU3RIZQ7kwW5aEmOZf9XpJXkAuXIKnTcuyuVIAewuXAuQ8LJms/DmWoJSoiksoAKSSh7rSyk+Z7K97GB/6f1KBMQldKUAssEC/Q7kl726QVxOUXqYEzVqVzO4H5Gu43Ddm2huKi6FVM9LrUDUSPEkESxMSyi4SA/Y4BULgjYF7wq0iJc+YpKUlDcqF5KikKKugThy4IIt0gHRyjzy8DmWE9TQEqHcsAbv5RHdFLmDExblRSEBAB8oJuSDYEFw57bxklSaTETiEmYkqCzVLKibKBSpP/V3dhSD+Vs3MO5E4TEh0c6gyQ4BfIALgNYgF8i14B4XqUoo00zlZwOX/JSbF7AXWf8A1IfEFmQUBSCp5ah5g7JBDpIDuP4HSBt3VBQZopoIbmTTYOHKbgO9yU3VbYDsI01k+aMpSpnFaWByc3YizbwBqtOsEqrKibkuxLjJ673B29YDrUXq2v8AHL9Db4/Pq4OL/Vm0IhRBPMSb7u+25N/X7fNCiFl2p2bL7i0cRPLWFXzLZ+yYuJoTcpUHe+Oo9iI7TY2lLp3DZ+f7xdM1rEk/AnqMWjOfPSTblGOob1+MZo811AgsWZiHx6vABuu/UH1H2esTF/4/3/EYJlrCi3Mnb7PtvHFzlD8pH327wCCFTKg3Xp8No4FAXyMQInV2uG+friNvxI6u+P4/jpABskAFizH49/sRxw/p1+nX7EUl6h3Kjbo5AFujtHJagBb4OW+cAG5QegPw/WJAwSThRA6WiQ6AxpdiTscBhfb6xFqAvnoOuBuO8RbbkAi3f0+WIqrZQGMuLt7H94QFqXZxjY/qMRnNUkHIBGwYjp7mOOWYk32wfltGatCk3IJI3JP7wAW8I3cdGs56F2cNeBVSyFMglIyR1g1c1ALVB8N/GPnvAaNOSpyfMHDC38bwAVT5gFMLkkj0O/38YsUl2Zw306n9I1RoxT5lAv1YN0AMC6zUUhmJfbLt1PT0aAAfUTdg79vlc2iippSAAfdn+uY5LlLU+A+OoEbLk0DmLq7PYP8AP/UAASZxBuou7ksP2gvRcRpL1XJFrh2dna7XIGc+sCIOLDD36nv6RvJlJdiQXuwIDj0ZiYmUVJUxNWMJ/EZoQEp83MCdzUbH3D/H3ispalrXOLkFQDgsABuA/MQDyvYZ6MPMqKmSkWGwLB3LcvvtvB3C61LRLJdKEuSTSHAL3tYubbsOkck+PpG0ZOLQciZ4qPKAoBSQm5IAZIUzbqNydgPdKOGES5niMlZJKn/xZsD/AJKyP0hyuakrCUllIXfIqA5i4H5fMD6Qk1/GHmLSrmDkjmekEizPcMFf/YGOfjjK6REUxboJZIKymokh/S5IfYm3whroCVzQFkqQZYSP+JDNY4YN9vBnDNCkSrhkhyTnqXpF2HYMG3u2kuQEqUUuaCQQkO7EEt1btGk+S20OTK6+UZSrs6XZ3u5DVO9nc/CNdQsqA8QBQHMlVLY5VPnKfoPfDS6pKkKlK5iBy/8AVzcW2IwwjLSa1Mtkm8tT3Buk4A9BdQ6j0iVxth0OaPTJRRMcFinB6euwI+EMkTxLU1IIYZ3fIB2H31jziNaygGYP/o2yPSG+nnJUHJId7vd7dMN0jrXArt5NVBBM7UJBcKIGwLFmL2b1+LxeizG9XVujs0CzJSrEFw+97dmxv9iCOFlllNIIu3ICDsHvsQY3RpRqmaLN12b1/eNUqvl3v9jbMA6uSoKIKShQVi4A3BS5Ja/zGd+ImKHcNsfmxHpDAOlpLHl9bWZ7H0P7xZgws7F3bf6wFL1Lh3Nuxv6Hp9tiOjXXGejiznuIADQwZi3Z7f6++saLXfrC9GtYcwuMN8/r8o2/FA3BB72A9M2gA3mqTSCbD6dPTpaOiQNrP9474jG5azF7/v3GP5jRSj3bb7+PxgAxnyEpu/S/27wMvTzAXCne2Rtgg/KD/EAD5tkN8P0MdSsUkAC/b2cwCFor6K+JH0Edg0oG/wAniQwB6WsL/GIQ3Vj1/SOJWBd39cfA2aIkh2ZyR0t79NoQHSCzn6n7HxiqmFmd7vnZveLpmBJBpB7F2PYttjcPGKQcluuPmGxAB1ypRUouTf7ZvnGS1hJJYAnNx0iyzbb6/XpHAnF8Fz9dsH16QAaJ5gLhmz09IyMtPewu4HwAAttkxSZNNqRn2+X3tEmAMxJB3z9mADMzEg8gdu3f0xGc0HJdjuxb+Y6qSXLh/bbYWjGYsAvcn1O1h8oANVBgVZ6jH3/MUkyR5iGURufv7MckzBjfLHaOTl32+OOgvvABFJUkEhRt7enyjGbNBNaQQ2L3vym/cfUwRXSAFgv0PTFu1jGc5Y2Bb0Hsz+8JoaBfxK6wsEpIawtYEW7hw8YpkGqo73e3xgorFjn2/aLy1Pt6WgUUhF061fhKS5Ds5Z8GzXsXu/fvHOGalSApIYpUFMMsSLeodvn1iyZIYGq3Y/psb4MELlyrU1BX5gWN+rlreo3iHGPrY+qZlojilnQSy7lx0Y7ZgXWOS5NJOQMWxYw0kJ3VsM9LmwHqfnFdZpjQEJAKQS1nIfPNkekWkFCeTKUhaVqQpiOU7Hex6Z+MMtKpQq5A2QA93L4OflG0nQC1gevQd8QbJ0wQLOfXb0hgL58pWQf/AFZiRj4iKStStFJOQ+TfsXG4YRvq1A79+pPpGNQoJIKiBYZDswft/EAB/wD5MKBUsuk9Xd3Ylumb9u8X8J2pYh99t9swHopBACcuNg22/dv0giTLCQACpLG/Qhvk0AGc6VMSrkvcOLZf7+cdmTOofsM/VvpvF5E1QKgHZ7jByLG9/QxoEpXzE8wfoC3RgfkH9IAMK3F2BNxn9Cb/AH61nS35kgHD2Z+xg5SRflFvV29Dcj79Q5kxIZrZGP3yIBA4WtCx+ZPfa+4BDweZxZnYnBIxt8/3jGkE8qhlyzDr1YtFWDtz36O3Yv8AtAAdVao82zjsWxff76QKqYgkbZL46ftC2SkPkufn8r7Wgjxi1ykj/lY2v1/nMAGvhr/yfuz/AKRyIniNvKD7fxEh2MHMlwXboWF4qoWZ8Fsna7X9IkSEBdM0pAwX39TgfzGMzWEKxY3PZ7+sdiQCNPEURtbd/wBBFysqYH09Dc/vEiQAcM6oJ6JFPpfD5LF4ouXtl/8AbekSJAByp3AuxYj6Z9RGc2UM9B7juDEiQDMhILi12z8PvEYL6bg/OJEgEUoz1x+kVpPl6H5XvEiQAWYfdv8AcdU6chvTESJAB1RLMN7Z3x9YzSspAwWN/UesSJAASl8vu32erRoCepbBAsx/a4iRIACpKTa7h26HDjbpGy2CSPr6sMXP8RIkAwVem5iC1rtfr2999hEmSS5B2NjYsBix3/aJEgAY6e6fV72u0cnhkv0P1J/n4R2JANHAk0As74dvXHS/rFZ85KSCQb7gDt/PxiRIBGs2W2PW+f4zAqQoWLEHFupb7947EgA0lywXIAfBHSzm+4a8aeAQHIFi9sbbde/yiRIBG2h0RnLUhIAUA4ctjDMDu0AayV/comjmcj9gSnJ7xIkK8lPRRWiQS7kehMSJEi6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6" name="AutoShape 12" descr="data:image/jpeg;base64,/9j/4AAQSkZJRgABAQAAAQABAAD/2wCEAAkGBhMSERUTExMWFRUVGR8YGRgYFhkaHBobGxkcGBoaHRgYHSYeGhkjGhwYIC8hJCcpLCwtGh4xNTAqNSYrLCkBCQoKDgwOGg8PGiwkHyQsLCwsLCwsLCwsLCwsLCwsLCwsLCwsLCwsLCwsLCwsLCwsLCwsLCwsLCwsLCwsKSwsLP/AABEIALcBEwMBIgACEQEDEQH/xAAbAAACAwEBAQAAAAAAAAAAAAAEBQACAwEGB//EADkQAAECBQIEBAQFBAICAwAAAAECEQADEiExBEEFIlFhEzJxgZGhsfAUQsHR4QYjUvFichWCM5Ky/8QAGQEAAwEBAQAAAAAAAAAAAAAAAAECAwQF/8QAJBEAAgICAgIBBQEAAAAAAAAAAAECESExAxJBUSIEEzJhcUL/2gAMAwEAAhEDEQA/ABtRPVMVWgKJmK/Ktg3KzjpfJdrdoKmacm6nCEvdiDYDAPa97RvLm0kAJSEpsAzjA3yzW9GeNtZOEwKSp6Tcs7sCCwIuztHC8xOO/B5OfxlbkupBy4AA3DENchP7xb/x4UAtapqurgJcOfKXc7YhkEyEinwgoyyCoqQpTO6nGbAEWs0DcR1aySeZYYupV0ixLgM7tZifhE6LRnwzSBKiSVKIQT/ySd7kFJA23jah1FJUoiYTYsSlhVYkks1nwAXhfM4wtF0lAAAH/wAYc57WAI3JziBV8UWoFTU3JIctg2f/ABu9+kOrLqx2ufLSKbJclkg9BuXuWa/zhVp9YJgUFJlEEAFkpSp7sRYONrdvWF+iQtYrAUWck7AnLHc/OG2gWZBWhSk0mxQAFkqIsbikXp5swNVsNGUvhbpTQlSkp5lWckv1p+2MN9BppJpKlFIYpu6WLu52fAxgCwgRcwy1VqSLkOo8wSWv5SQ46doPlrqS5TUAWJUGf1DuIm8ClZbiWjUXUlXMhmKSkOGKjZrm3u+MwDxLRCeqVMEvw+RzSSAMACg+V7q9zaDtIvwwtlZyRdXtsALRzVa5IAC1LIUHeyh8WsHHbMRZIFw1CULpKwpVweUhvqH94b8F4+U1oATWC6b2sAk3ft6x5jWa9XimkFISzEpa4xd7ggHpkxefIWZylhJUzYUA5pF89/nGvFFuxpWw5fGCZhBJJUpu1IL/ABJ2jur1K/CcOxuFZsXJsMD94VyNLOMwAAgE3cjJL/tfvBXF+IkrCUXKCxd8GzBOCMQ+WNUOS0hP+NCZaUi5dRqJ8p2Ng1wCWN7vmHHDOKKpmqZapaRzoFVqrO4BbL+3SFmu0FwEpck4cCqxqLZbHzhnwWWZUx5iSCocwFkTEmykLe6XAsdlBOLES6ZOKGeunpXLC07BiDcjdyd369YYr4RMLk+Vxcl3F1Gn1ez9ciEvG9LPE6tCGCSbhLIpcMKRa4KAU+0ezk6kTJSSAGsSzgizYOGAw8Wo1l+QdpIU6hSpCZRSlBXdJJBcVKcsGbDBzsI8tr5KitSyWSFcyuZ2AqZsBy3f5QdquJTpyFq8NSUyqhWsuAS5dJLM6R32ANw6r8bNddRAJSkMNzuegJB+cRNZFkySkrc1Fw5KSb3vc7uB9esH6WWPElrc72OHBYjAAzGA1yJpUQ5ASAzBlAEgZN+rfrGkvVJcppNSuZ1YCj6NZ3xa8S0wdsJnyaJlSS4D1szN1OW+UYypinKgD5Sp7sN9uvWFvEtWsTVpSQk46ZSNwbho1/FKTNEsF0hLnvyMz9HYxpDjvDNErG3DCgoKi6QBdQ3c2tnN4D4zoZiiyemCbczkjuT8fjFOEaZYTMTYsEA7gWJNhfN8RnqtXRMSlLWLlSjin82O36QuRdZUjN/kDS5ACpksppVWWe4IIHIQHGW+Jjb8YlD2dZJVs1iCelyHZI6RRKTMC0FPmppV0Bvg/F+gjGTMc0zEgkcwpuLEsDScO1xb2hN+wG/DdQmoJSkkhlM1i5wAb2Fw3X4kTteFmlrOzWLbE327NGeiSlTg1BgQAckK/MnBLD2s94U8JQoT6VAmgkn1S7/P6mCGwjlnq0y5aZaQUisB2KepZJB2Dgwmn1MQCEAruW/KEjY5wT7mGn4aYuXUXoSG2ckXHzG/+0g4gpU6mZdrVI8yXJw9gLs5vYQnK7KkDaucsrLp6DzpTgAYIcRyNVzlAsBKUNipgpsh3U7jESIsmkegRPKlEAqDG1TdBkDNm+PwidYqpmBUE8zj3Ye7QLplJUk+JkksHpNjm3p1iy55UxAZJGfRyr0636xvRDDZmkKkgFRS9yE8osTuB6Y+EeV4jOUlRQUqZgHUGqDA+UkkOXN7/OGen4sa3JNJLAs31wInHVVAUpqUS5/tgu4CXClFnDta9zcARLvyVB08iITlpx5Dt2a3s23aNZCwUkUgFTsSx3vbbHyjWZw6ZJHOy9i1w9jS+7drfSB/xBT5QKlbliQOgfEVs23oK0vFvCKEgFSAXKLgE/ocnH7xQasLllSRzgsXYMne+/WFp1kxI5hmzEfQA3iCprpubN1c7/SK6+SuoRodfMKmQoBmDiwIyanz0xDvQauaQVN5jYgW9W2vbbO0K5QS7UpISqkuKQf47fGGyJwQqlyZe43zdlJ7s3pESX6BHdShYb+6eXclm7gOd7fCF6ePrVygAEJP/sX6YPoephlxLRDkUVlTuB2fNTACx+uIWJ4cFzAiXMC14pSkktZy9h+2dozSsmssJKRNAXQBM/NTawsC3X0htw3hviLpcgFJLBnJCbAVYNh8IQafhU1BCF8ivNLSo8qwz8swOkk7bFjcR6rh2hmy1y1LSUEKS5a1zYuHsfdutxGnF8W0THDC+KcKQhU1VgkKXMQBY0kCkAhxZYxsCOojzGs/p/VTFJFH9xaQWsLsFkKGQf8Ai13s+Y93PQlK6mfwwwayQTc7A4a+9877TZhYMeWwALkizO6r9svmMZ8tu2Q37Pl0vSKdNCRUolSQWLO6mtcMAQ2+20MOG6gIlmcqYpKkmgIWagmqh5lJqJArSAGypJh9xLgCZiytBHiKmgud9vKckqYlmx2YzW8FXqEvLLFKZiCpaWc4GS9LoSzuWbpDjJNA2M+F6pUxBSsoNLOQbFLDIsUuHUPQ9IE4iqgpSgEBbggJJApcgvuXAtveNuE6FYJPKFUhKmIUThyAOrHN+w37qtehJKmUVI6jPI4tuTUPRzbEa9vAIvp9HKRK8FREwXqexUTZyP8AKm31hJx3gIUVKCUoHlSVTCStRNQNnuA4AAsALmzcmaJpcxYWRMAqaxJNxS5Ye+3Q4gzS6dCVGYpYVMo8MFgwJNRYdXZI6h3F4HFvJN0zy3FeDJ06kKQtJVSD4Ycl3DqUGACACAGdyOxY3SaVa1IYBSlgLA2YguonZLMXwxeGE6UiW8wy/EF1zCE1KmKpoQhAOJaQXJLuWMLx/UqGURKUgkuoqUp1UM4UlISAwsE3ADMmFKnopvAt4powib3LYU5Se4HlO7Z9I7qmKlEJZTEFVRc3AHpYQdrpBmUzFBSSpLsRj5XjA6Ikln6+0dUEuqOmGiImICaTU61c3Rks1x7kd4w1sxHiVkJWOUFmdT7PtzABvWCa1oKfDSCpLlTgGyttme3f0gSTKlrUELKg7qLMlmU+QLgJa/Yekc3J+TZzy22dGrWuYBRclylrppDJIKSAEt2a/tHJXDloPil3cWdssbOXyWa/dts9bwmYZyVhdaU3BwQcpdhZz67QTp9ela1hZKVqBS6ksRT5QPKn3LN84lrFom/QXJ4SFOEnIZ2v1yLt/EF6PTS9JLKzzTDljU2D7hwT19WeAtNqCFKcZF6SzE2JPRv16QPqOMS0HzFZSWIa/lFyB5h6YPzhSlpDTdUMJ/EJ05a0kLSggNU45iP0c2aPO6vWzZa2NgXAsQR7bkAEANvDOatw0wh6alJvdi4v0uH+UAJISxa6hZZWo9rJTcm1XYH0hxBGS5iH/uJSVbsCP1F/aJGh4ZOvyyRc+aWgnO9SSfjEi7j7HaCp3GK5vMzuGFLMBYbdPu1iBNFdKUkg3IcFJ6C6XHo+8LF6YWINpaSKgVWY+Z2DlyBc/CCjIlobxJhS4BB72Yskk4N7N3eNWhUtBWg0ArSpbntULev+Tv7M3aDpqZZUEsygak/3BY3Y73GRCiXpgASibfAIdgR+Vxd975gcVu5NyzlwX2yd/WE4kvY54vq5YR5+YBmBJ9X/ACu3U7m0eYn6mXbPMwLMSkdQcH0tHNXrTMmczEJDJSSWezqP8NtG3DtItamCNssGe96ttoajWWbwVII1OjQQ8s1UgEgliC1zf6QHMmFP/It1ZuhYdPnBSNEkcwLkk+/oM/GKI0pWSAgubdzdvbeEmWaaOSZkolPmQ6iMkgZYbtu12vgFnHBpxopQnxKSCwbmSsFhc3U6cC/aAa0pmoRKSVrQcJUXJuGfYvdy46gix9JwnQS1y1SkIYzVUrlqUE+HS5prGSNrEOzjJjOUsCboVcVUEpEs1qClcrcp7pKn5VBsHcRl/TqlTAZSZk1KCKpYRMUCSKlFLVBLEBdy12uBHtdboJICULSqYEApH9wEkECylFJVfNmuIC02i00lKTKlMoXqKiVi1JD2dw9ji7M8ZrkSWDJzwN9PrCpKawFJYgOkggkAEByVAgu4KjjLh4suelCXD9XsN2OB1A3OdoUrnMCsWV5VX2d/K4Cjm97OAwYRT/yYWFWNJ5amdrZOcNjtGHe2Zhup4mWBFw/m2VSNgc3H8Rh/5R2QCxN7jDXfsOvrABCkoWQg1AMnnATgB6SyUsTl1MB2JCzVTJiFqsVBAS5SCDcMVXNQdlMo2LbWddXY7tHseF61Kh4lR3Fy5pYq65z1wYK/EpUbsrJdxcORjGDb07R5XhGolEW5l2INRI5jaoJucXsbF7wfKmcxzhLO3mJc3JunBDbFxAriiUPlacBRKUouOZh0Dg27/SE2v4StSlLQEsTZyLPSACDn6YxG+l1IqL9wzdbsRj23hmEvdVwbAkt74d32iocjvBV0zxGs1Zl1pUkoV/zSxvl3y7/OMdG5PKSXySAwuPcZ26mPQ67+m0KmJvTLmKYsl2N8Al3L3OAHJ2BSSkhFSAoTEuQSi6Q1vMCzje2RaOxSsGlQUnXGWipKgcJIYk3NgCzJ/TpvA3EdQgsrwkmak8oUDZVwAo1EG7kpv5rnLstGGlgksW8rsA98EXJ++/mP6hlrQoAzFTE1VEHyhyQwayetvcvEslB0kKUApfMai9wLnNhbPRhFxJJbl9bhvaKylsgUs36bddouZhYuEi3X9WjqhGkdcVURVr+JF6ZaPMacXKrXsMB4AmadUoqVUKikBLMXSxcgYurbsIn4shaUkKpKiCAQCpJPUexItho0E4rCQipTAgPSaMtf3Fr29I5aZzhJnhEsmZzVApUnqQS5PfCXDMwvGE8pUP7aBUogvYhwbpJLqAHQtAwkvWtaSUpACEh3JHMcDe6r+l4P0hTLeZWo1E8v+SyHcvsev6wngl4BgVGWta1BJptUHYA4x1f5QFp1qUpKcoId7AhNnHqSwdztDCbK8WUUFLqQ25u4di2zubdsQuTLoSVLq2FCnAYMwbNxtFKOLLSxYwMsErTzBauVI+LkvhISH6X+F+GSlJUXtyul7hV6jS22CxywhXoyudOFKmJekCwYAiltgBDbWSlpmoFViQACQwUG5gNjYBh1iJ4wKisziYfn8Qqs5pKnLdah9IkWn8SkVGqSqoWPKmxFmvdxiOxl1/RXxA9LP8NZlmlQAzlNwCR6OA/pHOFI/EzVEgEqFViLAWwtWG2zfaAtJpgtL+G6nIuogbEC1wc5+cH8PkoQvxKghJBAQTUTsoEocZI6dGEd7Jv0G6nVyEf2EhRKPzYFW2NhjN9ow/BqUpwsvZ7DbvneL8Q1MuaLClSQxIAG2HyW+9ox06rgVBRGUlr9Gt0YxNWOKo6rh6A73Wfze/RmY9IqlakpYKIDkkjJcMbb2JvFtRqCSXYnBc/viBVqUrKSQLkgv64uB6xo17OirLKkJlqIqcAByNnFsG57fSOStdMSsIlhRL2BfJDWD7dI5PQlkh1EfldxTfDXe5hvwb+nJk6QZqCXdkpIFKgLsFgtX5bFmLv1ENJZYOlsI/pHgpMxKl1Jmy117glCgGUXSagFBQ284uWaPa6jSIeyXW7uMkgEMos5DKIviFPCNSikJUJi1pBC1XFBYVIIWom5vYMWdtwRP1lJsLYPNdturRx8880c83k04itYACWD4qIuehNh0ELeMcQVLLOXVtdje6ez2OTmztGytT4qHsN0vzEsCbsz7RbTcSBUQUJTlywF932uXue/vz3bIMAQELKVKCwghQNgXBbd927xmnStK8RKFVrswcG7MEg9TuTdhiDZeplf5qJLC6iard/8gL2uzxRcsIUZoKlCwoA5RSzFISHBAqDbk3/KydDFcnWXEmbylZYkgKDqswYnLMRg36ONuK8LSqVMSMChSTUACEne7hNLu4GSwLCAFz0TJlRlKRMQQoKqYFLFyxLFrA2e77GCNTMKEvUWXYoLUoIAdgBzA7c13faLprQGOmTMQFmWxLB1rIapLBwgXpKju12DGHCuJlDAnlNSyWIS6HGQSVEqapsOBmM5XEpTeGCEpU1RAdRDlYSKQ5DXx8Ytr2MtcuWoBG3KUsAoDlljmJwGsb3L2JdiOaDiilsKGCty6mLE3OBYd/M+0HyOIzJaSWUxUACrJcYSlrJ+t4S6ES1yx4ZpCFFkhkiYbEVKIyGUe9nYQ54fMKwSVEVAunIdzg2/KU2tiJ0Aw0+tUtF6QGIZgBexcdC3v7Qq4tRLQRKCElXLY5fz0pTep2Ha7sWhjIkEc1ThrvZhkANm30jHW8FrVUF08hRUWdKz/glrOCp/a1o045NbGKUKKwTVQS5uAXAHXb12ewgRfDE3UEnxF/5P2KgKyyQBcsHbG5h7xHhqESuXI5Qz1qPdanOXwPqIVK0cyYmWFJmHxEKpIxyliab824LA8wZ2aOqLTQkhTO08zxKUgKfDOpw3b4xdUhQGUEuykoUSoYueVidmeD5EmSmpNDubkvkHe+LYhhqZSR/cly0lYdQ5gCVFyTUQ79AHALWxHR3xRt9zweA10kSlkKSebJUQ4SRszgW3IjbSSSlPL5S4UbkWS4AO5PzaDNTxFKQy9OZcx6itEwFR/wCylpWS/Yp9oS6/iK1nmmTCxdIUVFLvYAE2HtEODeAcWM5E5IFRmcrEFQSAQp7gJKeYkHLE39Y2M2pHhlSbMblhS5SOZr9T0eF0lBJUpUt0rAFiysMC+HFvUNBStTJsoEHlCQFO4Aup3JsfnaMXF2ZOIPxLVKSQEkpUwCmOOgcno0Zz5alllebpUn3yfkIKQpExwlIUaXJA6nYGF8/UyyQ7sLU+u1t46OuFRt1+KCPBDFEtRCkvgs4V64u4wNopqkLXMsgF8i9mYhRuSR94jCVJeZUpLosSCcgdT6QWpKSl6iAeZKRkMSl36E/QRhL4slLIxkzJdIeeoHJHMGJvtvEhFNlKBIf673iRHSPsOh1HD3WQTjmf2+GPu8FSuHhJqKgXsQwI7HEEauawCQGBIfo4Dhz0z6NAEnXkEqcF7MR0L59Le8dlWhuDo2MoJUwJ6kP8n3/jvDDTSUMVHIcvQG9DSAGxvCmdxBSyCwcdAQ/b6/GN9PrJoAAcf9bH0cXbtD64H1bRzUzai5IcWFKabPuwc+7xhUHYO1r9P3zBqJBbBHeLS+GlaglIKicAb7xZqLlSis0soPYBNyf1JMfQeDgCWmhE0VpcrUEFVqUspR5slwC9sHYKOEcFQJiUrkzCscxeYlB7FKOVTd6uu4aPT6rVUs7pwwNxe2TlxHH9RNVRlySvAu1nEF1tvcct6iBhgXBxs0L9ZMJU0x0E/mqtmwIUwRc9tng5cpE1VaTUUEVBynuNvMCxbB9RFyrxUpWAcUlKi1SCGNSQc5bb9ODZgBq1IHKZYSlF7gDldifLsHJYDoHs/NRO5SUrRUogOVAu+KepOAekbTZoUpJcUgAKpS6klv8AEYVYM5y49VR1qJinlS1TKQCELUAHALLALV0kquxSHxeKSTHQ4TrBLU6hVThfKSUs9i7s5IYlx9aHWLmAkS+XKeYFiQwUoZZ8EAgMDtHnUa+pKnmKcFlCZSGLeUMzhr2SAN7nmro+JlJSUhywCUvlTioluam4YWu5u0NwdhR3Ua0JU01VE0EAtdJQCRS+AT1SSLdrtkapJkFJClGkpUf8nANYdQAtuCGY7Qr4xw2VP1kqQB4alMWSXIcVUkGySQSRkYdnj0CeH6bTpKBLUKkkEKUSBUlqaiQGJfHV40kkkmN6F/BuDrXXM8VIuUjq6VC2wYqqBIO2WLQZrtdJlqSPMlqFKBCRdknmHkUQC7OzDuI2RxcL5Byupqg55yXYthySSe49CFJSDOSqlSjMLGpXJSlV8Adk3wCQ5MZ7E0Y6fUqloEoEMC53ATgC2xBLEWyHjaXxooQCsJdnTSXNB3JTnPU/OMlTUoWr/Go0jw7ggkMKrBLModarubxyaopAaXNUB/ikVYFKguoswILkXADtkFWIYzf6sSCElMy17ikMzWJS7fDJ9Yb8P4hMWmqgAbAqq6dsts0eR4bofFmrTMQRQHKiQks6gFKqsFEvu1QvYXdcMmeE/MkhLElJB5XyUh2fBzkXiZRpgz0c6SJqSFKowOUAkG7EghgCMAse8FrmClIdKrBy4BOwIF777wq0urBSbJvc/lTc5LNUer9APTDUJmFRS7I/NRubsHyLG4i4vFADLQkF0lz5qhlVy7BgD6gG52xAE7WrU6VIAt+ZKXYetnx8PWN58shwBW3Q5HVwWZ/rCy2N8fuI9OCTydHGlsi9GwAYgKFr2sWwM7iBF8Dlk3APz/Tq0HJV2ftEnzlbh26EHvtm8aG2AORwgAUuaRdiuwfoH9LCNtNoEoIUyS2ynY7XCT8jHRMJ2IiGY229+v3/ADBQjZOmSQR4YA2KWDDuXHzzCvU8ASpNIsRawF8XsWze0MJWpT0L7f7+MES5YUbEPc3IHzO/vCpIDyOt4RP6KIAb23jGYFygl0mw3BY3cAfx6x7NM4h2JbBiip9i4qcfzm5gcUxUtHjRxB7+IQ5Nhtfa2IkekVpkEn+2D/6xIz+0ieoEZCiC6jfYv/8AlJ37wN/489H33a8OTIF4shA2jYsUydG1yBBSZDDcfT6/bQeJMdmacPi2377XaAAAj1I7OfSN9GumYk3BBBsS/wBR3jbwWgnReK5KBVsbDfD9AfvaE9CY7krSm6UBH+UsBwfcY7WiT5aCksAEqLkLNg+cO9x9Iz0mmWpBK0BP/EXuOuw339xC7X6shIdVjknmPcOLE+p9N48nkWTklsIm656TKLqtUkcv1tcP0dsPCjUcRPhlaQEBSiFOWJZV2YuQ5Nz0NhaO8L1oTLmr56ySEpqANKQ59iSBBKZSVqMtUhKpakqNYL5LkWUMEv2Z+kRSTyIG1lZ8FQUiXWpnRMSA4NI8MVGsAMTuHDhzHJGkA1Klp/MhKKJQQSkJISrlIenNwLPtsXJ4XLlzDOJ5gpUxIJ5WWGUR5m/xfu9NhCfXIqIUaa7mlKkOCSzOzBLFuzh40x4K/hNUsKKqlABIqIIqLAAqpIABVSLB9hiBESxp6KUqQVoJTUp2Cu7UpUzkO+RuQYLXpwEiTMPNdADgqpWl26u1RKnaxcXaF6uN1TPDUakhWFBxsmn/AIoAOxG5JJvFxXhB/DqtLMQApCleKkhQSS7IPcObu1tiLB4YamQqdN/uKAIIUClVVIUgTAzqAUu9ggfAQbolLqBVQqXLSWKlKrAIAKCpL84ALWB5EkWaMdGZqZgnShyhHOglIFFQ5QVObJCDVYMkszwNgJDxVMtXhgqUg2UpSRUCARgXt/2Ppdoa6fiLq8QqPJS4AUkEE0ux6Ej1J3YMVTInpM8JlqnoWULSkgMKjStnLpA3FyxbDxRGjlpAVSpfiUAhwEywXps1RDJFt9y8KVesg2N+IzZMuV463SWDBDFSjSpQJB5RYEkm5fZrzTa5SEJWQFpICnUtILLY4NyUk39mzfz2j4wU6mcmYxCppdLJuMCoMwsGBBx1GWusYFMxZKkEUs17AnyJbDFyXGOkZyjWCWqHBnJmgrAQQpIAUlRJLiwucPgCztCvVaVQoEpBSE1DzAEpNJDCwALrd+pBxZVO1yJSFLkKmKmnqkJpTapSWck4A9VHaC9Px6bLAWZZCW83hvUWD9CwdXuDC6tDodcPXNBINIG13fc4O0NpbEuCaWe5Nu2+G+8QjlTlApKlJdYq5kmz4LizmxY9RB2nCkCozVKtZ3Zh12G3xF4hYJRzikmYUhKJgJJcpBAIGcAVkMc3fYXhAZzG49QNv294d8SXKoIpDkYZnLPkP6X6x5vwi9XhhugVcfC0epwNuOTqhoK8YBmLHY32+9ouFAHmPXttAsrT1NancVKNv1+UVnaIsSA+7G/7COg0DDMQq6bJbrVfffBjsupJcfY9+sK06SlilFPXlL46Afd42CVHmY9MEGABivUFsDuGT8g1oqiXyqcpDAMCS5c7ZFs5FoBM42BFXqCR6EEdY0lTAbMGdgXBB9bbWgA2cP0+cVKQFEXDX6Fji20XmJIBIA9Hb9Izm6qnzJPtf4wCKkj/ACb4RI4dfK3KfeJABdRAGXiomh7X6xqZT3w3oP2s0ZiWNin73gAgni0aCeHgf8Opnt2jRcogOx+/0gA0GoDkCGei1yEpyQoA3Hq1I6k+3rCiRLS4ywNxi3zhqrQSlMnyK2Can9w6gLfYjLlqqZMtZNpnMlwQyhvUw9TsfvvCnT8CC1grXUkXFw1zSCFrLZDsP8TmCl6JLipWEsAU9+vUXw28Bz1JKGS4SjuEh7mpwHJNy56bx5skr+LOZ0DcY0cuVNTMlrlqNwl1HL04TbqHOb7B4w4fq56V0GgzFD/4wHSpScFRDmzO+AxJ2g/Q8XSpC3QKk4ACQbgJuQA7qKAXfI3EclcfQmQtZQkSrpILCYVNcOxCz5TcX3IFwK9UI016klVICVq/MDexIJUTcj8vK7YsXeA//HJEgzZa3RzLZbColF7oY1Yu+4w98eHJJAmyCyFuVlVlpFg3mKQDbb2wIHncZXKneHLBWR+RJdJAuU3eo+YnOT6xXV6QwCdxOYQFpQHHIVAFSkkpAcquSLWcvc9bl8K4WmZyLQQZjqBFqUBXMpTqCWBsMPh8Qw/HgJU0lMgk5UlkuS7lgBSGFgMnBu6DiPHZkmdMCDLUsihUxKXdhsFDD9tu7RtFdsItK8I9TMnoumSyK2NT0hQAUygF8xSHDlv8SAWEKuEoUnVhEtSpksqpmBjhTCq4JIcX9G7nLRcRnqSmYSF1gpKSS1yWUoNzMCDc7WbcjRTpiJYUgyZaEnzJUQVG9IKthsWPoYzaq0ToXTQnTahYBCSxSpgSU5qoJwSzg9Dd8FxJ1ykSFITUsJINI5lIBNQJVkAMkMLALMAf1FpUzFiaQoGcCrDXHKRd/wAwdtgfSOpqnS5YUaloGQLkuTlTuQA/o5F3dumkGy40yFz0gJIUmtSqrvSlgQoHBYC7ZGXgjh+qnzBzykzJdRDEKdFiQQQxUQbNfzYvFdPp1TplC0pUQAFEoZ0mlSXqtkEuHBA2aKyeLV8oUpBUpLJYAFKVJKgTliL98bkGWJjDVSZiFy1JWChqwt1EgBPmqIcDbJIPrYOdxmXV4iFTFkWZTEBZUQBVlSQE22Nn3BficVS11KrpVYG7A38iiHFOWNwSQ23iuG6gJRSUJpqJCgbkO6ny7cts273UcoFo9WvSTJoVNMx2SVMSMtzKqUwAtljYdoL4ZrCEDnBBsSFpU7elgci43238/o5M5SQCpQKQGpbzCsg3zdSkkEsR6wy0HD2VykNZrgOnqThs/YjGVEjnX6Uz5YSCLBw6bk9LG3d+3QR55OkXLJBUDtmpjln/AEePRK1aEyVBRVSzEgmoehG+LGPMrWAokKJS7gqABf8AyIBsXscjMej9M20dPG8G3jqcBvhf5iw9DBCNUA9SCe4UA3SxH7wMueWNRts1jt077/GCUrG5DnrmOo1M061Pftb43/nMbpnpJArDs/3c7Rl+GGzd2t8v0jo0hpFiOimB/wB2gEalTYN/UbXiwlE9LAnIFmc5Oe2YF/CLAASX65HyEcVplZCj8e74OflABsM3b2zGhlv0++8BykzEjJPR/jtY/ERsJihkfz+zQAdmSr+UfP8ASJETOe7fHMcgHRUH2J2z9+/eID7dfsbRSWprXPfPzixQxJc326fvAIsF+oiAtgmO0hLcwv3JI7E9fjFEpAyW6Es/aACw9B94MdTqilQUCxH2X62O8ZqNvv8ATaKgDL/X9d4ANElUx3Ac53Pft8YSaxc1KlB3e9urAE3LOwz6tDqVPpJIZ2ZiO97dcREya7EsrqMsHOXsX3eOTm43fZaMZxzZ52VoFgh3SgOVFRKQUhV2O6nuO47RvxbQKVLBl1Um4ta4Ae/Vs7t7wy1M0VMGOEhRSA4fmNNgRYABruHdmi8ta500pmTKUvYdADcAVAB26GyciOVyezED00tUnSics1SiXRLDOWU1SlCwc3wWdrOXUaaUZcvxkqupZDgOm4DsSzUguz4LmG/9acUSyEy7SwGDJYKJCeV+gIchgxeEvD9TKWQJ7BAOFKITSVZAF7ByWDnviNIptdi0mz2HF5pVpEqUCkzGrIAYJUCtNu6QCRs6QI81+BEsELCZtYrb81OygXqa+MG24inH9ZN8T8OgFKK0hy7OEppckvUAouCTf0g7gqkGf4aVgpuySlytSHcpIuk25bgEAekSouMbCmgMS6Z5kJqAFkjIKbDzAg+VsBzV6Qy4hLUVJkhB8IHxPDSUhaWQ4wCTggEenSDl8Mom1laCGqclsqOyTUWHLtsHcCAdBxGWvVqVK5ypKiUqRzcodIQArmLh9rdMwu15Qiswp8SWqYTulIIJ6A1KvhQLknIJhlNAnhJ05Cl1BKkrdkoId1HASAzjIJGGv5fUaDUfiFFNX9yY5UymuaS4bFyW2fZrO9bryqbRpikIQl2BdaikkrpBupLXYDuMGBx00waK8WknTalJlgpZAIpWVJNHmSoO9y1iSC+Y0npXNSl2AKUr8hRTdhzOxqfysGDesM9PJTNQ5SFliAcOAcFsh3PbqIRT+JKRMRQogAqCk0kBTJsCA4PNy9rbCIT7E7GK9cyK6gKUuWUkugKa7EpKwDYEuHTvaANAFgOmQJiBdzSGwWoSWAHmYdrxXiEuWoLRLmBaVqVQ5Esu4ITQwBANv4JjX+kZxlLXKUCgUte3NcAvkdH29obSUR6Q2kF0KVMam5UT25rEY2b2g2bPlhQCr0sQoEJKScZHMDY9Oz58/MkziaFhSgLhSb7Ulzh3Yg73bMHaMLHnClhyHycXBG1vp7xioeCUhpMmU4FiPzMQxsxAyCOga/SFKpCTgED2t6WDDtG348kMPLdybuD2OMn3AiiTa3ox6e0epwcfRZOuEaRgOHhwRt9/tGx0pyG9/u/8R2atTW+Y+HvGK9SsMyQo9CbH5vHQWWMhTCpIBGTe8Zpdi/szg+n0vEVqZgblfs/6kxrI1ClDykHZwDfZwO+/2ACw1Sgw37h+14t+OcAlLdWuOtooZK1C/Kd2b3btGE2TMTmkjpu8ABZ1AZgSPXr7X+UYCZPrDBAT2uem5EU0y0rx0Y9Q1meIEKCugw+A97v19WgEGImKYPQ/uIkC1kWOexP7RyACiiSHHxNj8CDHZbksS52GD6XN4vLnA4tnb6fe8cKH/Z/57dIAOJrrCSHwSzuxwWPbB36RrOWSohKaR8wPm4/eJpNUtKfDljlJfGMYJZhhgO/vXUTkgsmYVWBV0c5DnLdrXgGY+MpzyhvgW/fEcTqeoUwbL3f5xPxAtf4e+8Ziek4VjYP8b3gEZjWhyBcj0Ht3vGqdS/mVQ/V3v09GuT2jOpAUeu+32YxmTwQOmBb27ZhNWgGMriCUMs0tdmAClHDXFgRne3tC3jGtmEoparJ/+oSAL9VE/wCr6S1AXN72/ju/tEMzxVgJHldg+Tl2fbbowjklw/K0jGUPQm41NKilLvQCtXWtVz9XPoRA+i4OqcUgDluKmLOL7dvu0PJ+hpU6kVhbgkFg5DG4zkexhqnSAq8GQEBCkJKzUpylX+F2AY79dxmXNwiqFlIUjhrIWFKJWQFFJNVxZ6hl8g9PWPNpSuTMC0EgyyFJ6hQKSLH7sXj1+kBUlSE1AIUQa2cgBhb/AKgBgNr5hfr5aVL8MIXUWAoqURYEq3VazAdT0jLj5WpNCizFBTLArCgybscfmKWbFQ3I3JhrouCSNOqVqVTecXoDU1EEUhQyQ7YyPaLFMtEoVSwpYABJfmmggUVEksBcgMC4ANnhTxJZLpcOkUgJdjUTU3RIZQ7kwW5aEmOZf9XpJXkAuXIKnTcuyuVIAewuXAuQ8LJms/DmWoJSoiksoAKSSh7rSyk+Z7K97GB/6f1KBMQldKUAssEC/Q7kl726QVxOUXqYEzVqVzO4H5Gu43Ddm2huKi6FVM9LrUDUSPEkESxMSyi4SA/Y4BULgjYF7wq0iJc+YpKUlDcqF5KikKKugThy4IIt0gHRyjzy8DmWE9TQEqHcsAbv5RHdFLmDExblRSEBAB8oJuSDYEFw57bxklSaTETiEmYkqCzVLKibKBSpP/V3dhSD+Vs3MO5E4TEh0c6gyQ4BfIALgNYgF8i14B4XqUoo00zlZwOX/JSbF7AXWf8A1IfEFmQUBSCp5ah5g7JBDpIDuP4HSBt3VBQZopoIbmTTYOHKbgO9yU3VbYDsI01k+aMpSpnFaWByc3YizbwBqtOsEqrKibkuxLjJ673B29YDrUXq2v8AHL9Db4/Pq4OL/Vm0IhRBPMSb7u+25N/X7fNCiFl2p2bL7i0cRPLWFXzLZ+yYuJoTcpUHe+Oo9iI7TY2lLp3DZ+f7xdM1rEk/AnqMWjOfPSTblGOob1+MZo811AgsWZiHx6vABuu/UH1H2esTF/4/3/EYJlrCi3Mnb7PtvHFzlD8pH327wCCFTKg3Xp8No4FAXyMQInV2uG+friNvxI6u+P4/jpABskAFizH49/sRxw/p1+nX7EUl6h3Kjbo5AFujtHJagBb4OW+cAG5QegPw/WJAwSThRA6WiQ6AxpdiTscBhfb6xFqAvnoOuBuO8RbbkAi3f0+WIqrZQGMuLt7H94QFqXZxjY/qMRnNUkHIBGwYjp7mOOWYk32wfltGatCk3IJI3JP7wAW8I3cdGs56F2cNeBVSyFMglIyR1g1c1ALVB8N/GPnvAaNOSpyfMHDC38bwAVT5gFMLkkj0O/38YsUl2Zw306n9I1RoxT5lAv1YN0AMC6zUUhmJfbLt1PT0aAAfUTdg79vlc2iippSAAfdn+uY5LlLU+A+OoEbLk0DmLq7PYP8AP/UAASZxBuou7ksP2gvRcRpL1XJFrh2dna7XIGc+sCIOLDD36nv6RvJlJdiQXuwIDj0ZiYmUVJUxNWMJ/EZoQEp83MCdzUbH3D/H3ispalrXOLkFQDgsABuA/MQDyvYZ6MPMqKmSkWGwLB3LcvvtvB3C61LRLJdKEuSTSHAL3tYubbsOkck+PpG0ZOLQciZ4qPKAoBSQm5IAZIUzbqNydgPdKOGES5niMlZJKn/xZsD/AJKyP0hyuakrCUllIXfIqA5i4H5fMD6Qk1/GHmLSrmDkjmekEizPcMFf/YGOfjjK6REUxboJZIKymokh/S5IfYm3whroCVzQFkqQZYSP+JDNY4YN9vBnDNCkSrhkhyTnqXpF2HYMG3u2kuQEqUUuaCQQkO7EEt1btGk+S20OTK6+UZSrs6XZ3u5DVO9nc/CNdQsqA8QBQHMlVLY5VPnKfoPfDS6pKkKlK5iBy/8AVzcW2IwwjLSa1Mtkm8tT3Buk4A9BdQ6j0iVxth0OaPTJRRMcFinB6euwI+EMkTxLU1IIYZ3fIB2H31jziNaygGYP/o2yPSG+nnJUHJId7vd7dMN0jrXArt5NVBBM7UJBcKIGwLFmL2b1+LxeizG9XVujs0CzJSrEFw+97dmxv9iCOFlllNIIu3ICDsHvsQY3RpRqmaLN12b1/eNUqvl3v9jbMA6uSoKIKShQVi4A3BS5Ja/zGd+ImKHcNsfmxHpDAOlpLHl9bWZ7H0P7xZgws7F3bf6wFL1Lh3Nuxv6Hp9tiOjXXGejiznuIADQwZi3Z7f6++saLXfrC9GtYcwuMN8/r8o2/FA3BB72A9M2gA3mqTSCbD6dPTpaOiQNrP9474jG5azF7/v3GP5jRSj3bb7+PxgAxnyEpu/S/27wMvTzAXCne2Rtgg/KD/EAD5tkN8P0MdSsUkAC/b2cwCFor6K+JH0Edg0oG/wAniQwB6WsL/GIQ3Vj1/SOJWBd39cfA2aIkh2ZyR0t79NoQHSCzn6n7HxiqmFmd7vnZveLpmBJBpB7F2PYttjcPGKQcluuPmGxAB1ypRUouTf7ZvnGS1hJJYAnNx0iyzbb6/XpHAnF8Fz9dsH16QAaJ5gLhmz09IyMtPewu4HwAAttkxSZNNqRn2+X3tEmAMxJB3z9mADMzEg8gdu3f0xGc0HJdjuxb+Y6qSXLh/bbYWjGYsAvcn1O1h8oANVBgVZ6jH3/MUkyR5iGURufv7MckzBjfLHaOTl32+OOgvvABFJUkEhRt7enyjGbNBNaQQ2L3vym/cfUwRXSAFgv0PTFu1jGc5Y2Bb0Hsz+8JoaBfxK6wsEpIawtYEW7hw8YpkGqo73e3xgorFjn2/aLy1Pt6WgUUhF061fhKS5Ds5Z8GzXsXu/fvHOGalSApIYpUFMMsSLeodvn1iyZIYGq3Y/psb4MELlyrU1BX5gWN+rlreo3iHGPrY+qZlojilnQSy7lx0Y7ZgXWOS5NJOQMWxYw0kJ3VsM9LmwHqfnFdZpjQEJAKQS1nIfPNkekWkFCeTKUhaVqQpiOU7Hex6Z+MMtKpQq5A2QA93L4OflG0nQC1gevQd8QbJ0wQLOfXb0hgL58pWQf/AFZiRj4iKStStFJOQ+TfsXG4YRvq1A79+pPpGNQoJIKiBYZDswft/EAB/wD5MKBUsuk9Xd3Ylumb9u8X8J2pYh99t9swHopBACcuNg22/dv0giTLCQACpLG/Qhvk0AGc6VMSrkvcOLZf7+cdmTOofsM/VvpvF5E1QKgHZ7jByLG9/QxoEpXzE8wfoC3RgfkH9IAMK3F2BNxn9Cb/AH61nS35kgHD2Z+xg5SRflFvV29Dcj79Q5kxIZrZGP3yIBA4WtCx+ZPfa+4BDweZxZnYnBIxt8/3jGkE8qhlyzDr1YtFWDtz36O3Yv8AtAAdVao82zjsWxff76QKqYgkbZL46ftC2SkPkufn8r7Wgjxi1ykj/lY2v1/nMAGvhr/yfuz/AKRyIniNvKD7fxEh2MHMlwXboWF4qoWZ8Fsna7X9IkSEBdM0pAwX39TgfzGMzWEKxY3PZ7+sdiQCNPEURtbd/wBBFysqYH09Dc/vEiQAcM6oJ6JFPpfD5LF4ouXtl/8AbekSJAByp3AuxYj6Z9RGc2UM9B7juDEiQDMhILi12z8PvEYL6bg/OJEgEUoz1x+kVpPl6H5XvEiQAWYfdv8AcdU6chvTESJAB1RLMN7Z3x9YzSspAwWN/UesSJAASl8vu32erRoCepbBAsx/a4iRIACpKTa7h26HDjbpGy2CSPr6sMXP8RIkAwVem5iC1rtfr2999hEmSS5B2NjYsBix3/aJEgAY6e6fV72u0cnhkv0P1J/n4R2JANHAk0As74dvXHS/rFZ85KSCQb7gDt/PxiRIBGs2W2PW+f4zAqQoWLEHFupb7947EgA0lywXIAfBHSzm+4a8aeAQHIFi9sbbde/yiRIBG2h0RnLUhIAUA4ctjDMDu0AayV/comjmcj9gSnJ7xIkK8lPRRWiQS7kehMSJEi6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179512" y="4869160"/>
            <a:ext cx="8748464" cy="1665476"/>
            <a:chOff x="179512" y="4869160"/>
            <a:chExt cx="8748464" cy="1665476"/>
          </a:xfrm>
        </p:grpSpPr>
        <p:pic>
          <p:nvPicPr>
            <p:cNvPr id="26632" name="Picture 8" descr="http://silvertree.blog.com/files/2013/01/Gaultheria-shallon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4869160"/>
              <a:ext cx="1593453" cy="1186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179512" y="616530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Salal</a:t>
              </a:r>
              <a:endParaRPr lang="es-ES" dirty="0"/>
            </a:p>
          </p:txBody>
        </p:sp>
        <p:pic>
          <p:nvPicPr>
            <p:cNvPr id="26638" name="Picture 14" descr="http://www.hulsnursery.com/images/DSC_037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4869160"/>
              <a:ext cx="1718556" cy="12241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1979712" y="616530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evergreen</a:t>
              </a:r>
              <a:endParaRPr lang="es-ES" dirty="0"/>
            </a:p>
          </p:txBody>
        </p:sp>
        <p:pic>
          <p:nvPicPr>
            <p:cNvPr id="26640" name="Picture 16" descr="http://1.bp.blogspot.com/_fYAl0hXFNj0/SoxInO2KhjI/AAAAAAAAAyM/lFtrbihxrVs/s400/HuckleberryBus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4869160"/>
              <a:ext cx="1745771" cy="1237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13 CuadroTexto"/>
            <p:cNvSpPr txBox="1"/>
            <p:nvPr/>
          </p:nvSpPr>
          <p:spPr>
            <a:xfrm>
              <a:off x="3851920" y="616530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huckleberry</a:t>
              </a:r>
              <a:endParaRPr lang="es-ES" dirty="0"/>
            </a:p>
          </p:txBody>
        </p:sp>
        <p:pic>
          <p:nvPicPr>
            <p:cNvPr id="26642" name="Picture 18" descr="http://www.gardencrossings.com/_ccLib/image/plants/DETA-6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4869160"/>
              <a:ext cx="1512168" cy="1273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644" name="Picture 20" descr="http://www.nwplants.com/images/shrubs/lon_inv_jko_062508_twinberry1smal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2320" y="4869160"/>
              <a:ext cx="1475656" cy="12676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16 CuadroTexto"/>
            <p:cNvSpPr txBox="1"/>
            <p:nvPr/>
          </p:nvSpPr>
          <p:spPr>
            <a:xfrm>
              <a:off x="5796136" y="616530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salmonberry</a:t>
              </a:r>
              <a:endParaRPr lang="es-ES" dirty="0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7524328" y="61653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Black </a:t>
            </a:r>
            <a:r>
              <a:rPr lang="es-ES" dirty="0" err="1" smtClean="0"/>
              <a:t>twinberry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0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Sitka </a:t>
            </a:r>
            <a:r>
              <a:rPr lang="es-ES" dirty="0" err="1" smtClean="0"/>
              <a:t>spruce</a:t>
            </a:r>
            <a:endParaRPr lang="es-ES" dirty="0"/>
          </a:p>
        </p:txBody>
      </p:sp>
      <p:grpSp>
        <p:nvGrpSpPr>
          <p:cNvPr id="29" name="28 Grupo"/>
          <p:cNvGrpSpPr/>
          <p:nvPr/>
        </p:nvGrpSpPr>
        <p:grpSpPr>
          <a:xfrm>
            <a:off x="395536" y="1772816"/>
            <a:ext cx="8208912" cy="2662555"/>
            <a:chOff x="395536" y="1844824"/>
            <a:chExt cx="8208912" cy="2662555"/>
          </a:xfrm>
        </p:grpSpPr>
        <p:pic>
          <p:nvPicPr>
            <p:cNvPr id="26646" name="Picture 22" descr="http://www.florafinder.com/LargePhotos/DD/Picea_sitchensis-509164326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1916832"/>
              <a:ext cx="1288377" cy="1924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648" name="Picture 24" descr="http://images.meredith.com/wood/images/a_128_1_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1916832"/>
              <a:ext cx="1152128" cy="1810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22 CuadroTexto"/>
            <p:cNvSpPr txBox="1"/>
            <p:nvPr/>
          </p:nvSpPr>
          <p:spPr>
            <a:xfrm>
              <a:off x="1907704" y="386104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Western </a:t>
              </a:r>
              <a:r>
                <a:rPr lang="es-ES" dirty="0" err="1" smtClean="0"/>
                <a:t>hemlock</a:t>
              </a:r>
              <a:endParaRPr lang="es-ES" dirty="0"/>
            </a:p>
          </p:txBody>
        </p:sp>
        <p:pic>
          <p:nvPicPr>
            <p:cNvPr id="26650" name="Picture 26" descr="http://sustainabilityatspu.files.wordpress.com/2013/07/red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1844824"/>
              <a:ext cx="1411635" cy="18821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24 CuadroTexto"/>
            <p:cNvSpPr txBox="1"/>
            <p:nvPr/>
          </p:nvSpPr>
          <p:spPr>
            <a:xfrm>
              <a:off x="4644008" y="386104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Western red </a:t>
              </a:r>
              <a:r>
                <a:rPr lang="es-ES" dirty="0" err="1" smtClean="0"/>
                <a:t>cedar</a:t>
              </a:r>
              <a:endParaRPr lang="es-ES" dirty="0"/>
            </a:p>
          </p:txBody>
        </p:sp>
        <p:pic>
          <p:nvPicPr>
            <p:cNvPr id="26652" name="Picture 28" descr="http://dendrologysurvivor.wikispaces.com/file/view/red-alder.jpg/266654004/red-ald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08304" y="1844824"/>
              <a:ext cx="1224136" cy="19586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27 CuadroTexto"/>
            <p:cNvSpPr txBox="1"/>
            <p:nvPr/>
          </p:nvSpPr>
          <p:spPr>
            <a:xfrm>
              <a:off x="7236296" y="393305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Red </a:t>
              </a:r>
              <a:r>
                <a:rPr lang="es-ES" dirty="0" err="1" smtClean="0"/>
                <a:t>alder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Lowland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Mild climate, deeper soils and generous rainfall grow world record trees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Characteristics can be </a:t>
            </a:r>
          </a:p>
          <a:p>
            <a:pPr fontAlgn="base"/>
            <a:r>
              <a:rPr lang="en-US" sz="2000" dirty="0" smtClean="0"/>
              <a:t>Trees older than about 200 years</a:t>
            </a:r>
          </a:p>
          <a:p>
            <a:pPr fontAlgn="base"/>
            <a:r>
              <a:rPr lang="en-US" sz="2000" dirty="0" smtClean="0"/>
              <a:t>Abundant downed wood on the ground</a:t>
            </a:r>
          </a:p>
          <a:p>
            <a:pPr fontAlgn="base"/>
            <a:r>
              <a:rPr lang="en-US" sz="2000" dirty="0" smtClean="0"/>
              <a:t>A multi-layered canopy</a:t>
            </a:r>
          </a:p>
          <a:p>
            <a:pPr fontAlgn="base"/>
            <a:r>
              <a:rPr lang="en-US" sz="2000" dirty="0" smtClean="0"/>
              <a:t>Standing dead trees called snags</a:t>
            </a:r>
          </a:p>
          <a:p>
            <a:endParaRPr lang="es-ES" dirty="0"/>
          </a:p>
        </p:txBody>
      </p:sp>
      <p:sp>
        <p:nvSpPr>
          <p:cNvPr id="11266" name="AutoShape 2" descr="data:image/jpeg;base64,/9j/4AAQSkZJRgABAQAAAQABAAD/2wCEAAkGBhISEBQUExIWFRQVFxoYFxgWFxgYGxoXGhgXGBwXHBYcHCYeGhojHBgVHy8gIycpLCwsFh4xNTAqNSYrLCkBCQoKDgwOGg8PGiwlHCQsLCwsLCwsLCwsLCwsLCwsLCwsLCwsLCwsLCwsLCwsLCwsLCwsLCwsLCwpLCwsLCwsLP/AABEIAMIBAwMBIgACEQEDEQH/xAAcAAABBQEBAQAAAAAAAAAAAAADAAECBAUGBwj/xABEEAABAgQDBQYEBAQDBwUBAAABAhEAAyExBBJBBSJRYXETgZGhsfAGMsHRFEJS8QcjYuEzkqIVFiRDU3KCY3OywuIX/8QAGQEAAwEBAQAAAAAAAAAAAAAAAAECAwQF/8QAKhEAAgIBBAIBAgYDAAAAAAAAAAECERIDEyExQVEEFGEycYGRofAiQsH/2gAMAwEAAhEDEQA/AGw0zKtQ0bKlrU3Q/T6CM7EbVMmbKyj/ABFEklmB1fqIsolOsKJNHNBRiRm6Mzve/OK+18CVTpSxmCQCpReylUt1IOprHixqwsPOQZgUmiTl3SXICrhXSjkaueMHRhxkYlyAA6gN75T09bwsFOQs5SoGjNoWJzHmN168YNOwKt7IAT8wAVVwQedbGnDwzc0nQrIzJCkkAOTMcHKflDO7/lDC/GkTTs/MSFpCmFyEk6tQirV8Y5XbEzESpat5SFO4fR6gO0UUfFUzDmUcy1S1SwSlwQFca1y/bnGmxOSuLA7D/Z0sywpSJSS9M0sM6VULEBiWpe8SxeMVMHZDdKFB8pS1BWwtbpHnu1fig4ldQWApUs/HLYNVo1NkY1yCgrStKgpVSUqSRUFJ11pGj0JpXJjOnxeNUc8sDswtLNckNUpPHRn7opbLlk5UAiWQXKkhyo2cuS/dG3Ply1PmBUlQzhZDM9mANb6Na3EmEkGhdJAexD1NRzeM46mKpDoLhNnqABmJ7RTh2KqVqSBevERtY34fkrDJIDKzgpYKSrViLX50eB7UxSGlFCwFpcK561/sNIDIxli5UHLEFqO9XLtUG2kaxklzZcaQPG7QUCELqBYlySDxJqTVi/1c5+wsSibMm5kpUUqSHKRWnqKwTbOGlylGcD/iKylOYlNl1YuRVgwNGiWyQO1mTOzAExKDQitVaMw1Pf0fdJVY1+M0ziUg0cJBcjVg5tXQmLaca6CEl2cpJNeVDrSK8rDGYQri7tUdHHSBpOUmwpTxiZQTNlLkjiJwmZkqKmWADlUQdHqz1ZjyJixh5CF5U5RkQkMlRz6s7nur1jKC82mmmlCY0dlApSotXLfwoPGCWnxwNSQPF7PcCpQEsBlahGa41HEdIBPwEoLKxRShx0DMVAirEODxGto0JUo5FE1Zg1i458OjxnoHaFIINFVAcU4Xfv5RdUR2aGCW6nVSmbd3tKEeLWvDTNnrWlR7PdzEOq44EcasD1i/gzKlhAq5IOlK0Dip1qY2puIdBYBuBbx9ITYNHiG0prTSgLIyjeyoKnr3MBqTxi32Z/lnMqZlOpzEitKPQFi44GN3beBVJxSuylvmSCS1xxBub1gM+RlBJZJDZgTRwdDe4bv5ExplwjnwdmzgJ38sKSCkgmpFRahVwoPYirtrBrWEgAGoO8zM1QFCoqXpGfMnq7NNcoJIAJAdzoXr7pG3gMUGAUwSU0tUjgT7vGCbTNU7/wATmNp4gSlKS6QpCWXfK+R0jmGp94zsYkdn2rOAhlbzVYAOwOt+Lc6dJ8S7OJAUUgrA4CwdgRrRVulY51Ktx8rEu1k2sWSSWIbwGsdEKatGWpaB4OYTLJWHUEtu3oH1OV7PTUdIhsvMmUCq4rU2qanm1L+kEnpV2ikgMczvqQlqDvAFTc6wp+LdTqcEuxUQ45aMb6HWLZiBxWKG6FEBqly1bPdi4tXS9K2pmPWJJKQ5oPmBuwfrXW8ZBxyBMYitPyoIOhZRcs3AaRrSnS5UBloMwo4sxAAANb8xDkuBFSfMWFEFjzAUR1+YekNFo4zgUtb5mt1UPSFCyQGqcbKKEBSsmaoFHII5A1t4QZMlC0BK1HKsAoNnAY5Tw6X14iOKwsozZ6SldZksqQngEkOlXAl/KEkLV2e8oB8qTpmJtwBDx5n0/qRoas7Zw7dSQGKQWY6gqF9KAeHSJTlTEoKkqUCVjKXo40D9E0MWdrYhSJSZ6U5spsKbqmc8CQUnxi0jDJmSM5JCb5Xs4AcDi4HsxbdK2VRVxmIOKlpChvpYk1rQhzyBMcNtWUZZ7OYhSFvMZ6pKSzFKrEdI7rZuOkgjKreGbeIcKRmy18BWjVjD2pticlfZzUgYcThukOycwWN7gkgmmgi9Fyi6S4EclhMKp0ggjNx72PSOr+G3ShVAVJIoS1BSh8YWxcNLaQJgUozEzGLO7KmVza7ykl9c0b2x9lBKMpI7ROZG9QkhmJ6gxpraipobLk3GoKJawCztqzKL8Ll/bRJE0gp016pBIzM2jDu0hp01KAjKGQsFLEEsrQkD5gSDXil4RwpXlWleVScxTqQcu8zsWLktyjgSp/YL9lrG4qWxWp0LuApkgswcaMHJ6JPGOi2OiUqUc6Bo5UNFJdq8NRbrHGoCk/yXKkFAUM1czAF6uXorgxA5RsIJXhwtJL1DD8wsD6xcv8KZa9sn8Q7HokSkJIQbBQDghVavmIccGcxYw+NRLQmWXUpIYpSAWLOzigbM8UzPK0hJGVgd5nqQzH7cojhtnLRlIW4KhmcZSwLjqND6VjXcbVJivng08Ni1qIYDKXAANbPmNPL7wedM3X0H7wGQtlEaft4RY3WDPdr6cLcI2jDHls1ijNRLcjKKtrQP9qighYcgKYKW5JBVyNMpDMzahjbhB5CRkUbBL3oatXw9YFLw++SOoc8b1bjG1jaDYMkkB7HqOrePhAsQuZLIKUJNS7GouxsXDHQ6CCSZCkzQTRgXqKv9fuYsLVmIKjqSS9NB9U9WMKSGHwMyuZQL3SR0VS1utNY0cLPZKmJcj3pZqdYykrGZINq60Bb+8P8AimZlBqAK77dIloLo0MSZSpRRMbcAcH/tBcP1845H4l2QoMuVKDAkroDQAAEJzWbMSfKsWDtiYhcwZnUohwSODNU6Bov4DGlcxAZNQcrOXrWnQCJja5IclJUYBKhhFHIQErS6VOClw7inMFuhh8TtYjDpl5c5Wom9gkAkjrakbfxjNaShT1UFXcunK1aUr9+nMYLEgJrUBy3p3f3iqXZk3T4DTJKyvMtagQd0aBJS2W35b62gM/ZZUh8xSon5QrKC9b5S9r6tpEZGJ/UlizG3Dk7aQScolV/lNqWOsUrRLkVVyyqcutXLuSAWtUipNDQ69YBikKlgKYkZiCAHYUYtQfqHfFlmmKbUhyaZsu6/XSvAcYvzp6ciFMb1ZnLV7zSHKTTRFWZOG2QArMr82hSHHPgGLmCbT2ekyimWCACCAKs/VnuKcoArHKKnL3rQ06jTwMWJs/dLuzG7tbWte+G3K0wpEF4EaMGAFjoBw8YUSzn+sdCG8IUHIqPPpsjIQEnKcuYEODUceTHuEaOyNrzlkS1kKllQBBT8p4ggaikElyhMxJSRuqJCSWs+VyOVO9UU3MkOhs3+JxAAoxHUGKaT7NT0DKGWgqzgnOA1GDJKeGvoYJgcQQFBSGyqytxTRiK9CxjE2RMK+xLkO8sjRyHBNbFj07zG3g5naLUACCiZlUNRkKkuCTVuRPKOCcKVAY2L2DknTKK7O6eGVZYjuzd2UQPa2yzMkKQDmWllAmjtQV4sW5vHUYtUspCHyE1c2rZn5nzOrxzXxVhFIlBYK0WqlxvFkaXSQRxh6epk0vI2jJ2bjFJwuGXV0TcpNRuKB8XCU+MdnLkJzzFkskqSoMCTvS2cFi5Dilqc2jlvh2cJiFSlGzKTUBlJYkBwxuRzeN7D4oiYk/lyk1FCKADyg1Vy/wC/cQQY0TFDs05g6swdiyda6AM/jBcPizkKZspAysUrIYhwRldqlqHS4iupUnDkOMjE5SC13JsbEE34DhSU3FonypZRRUwEihDqclQL3qX01ejRjjz1x7GgmJxCciSQwBUk/wCV/Onj1MZOC2sVz1oQtshKkEndctuvwP2i1+EWrtUKCgFFIFaKAQHV1JBHcXijszYhNFOO1VVJuUuWdunt40io07Ffg2do7T3gEmnF+ITQjikk0jY2ViitJQUgBJFiCPlG8ORJ91jGTsbeUzlVHduL0pfnasbmzJwlq3yzDedw4D6U4GnExcYQpOI4rknMmZFsRchgeFPHWLUxBCFKoQKuNHtTXURgztsibMKkpZBNKCzCpa+sXJuLeXlreleFWaN3Zopdl5aQSVZrtQileX0igmeRMqWoQaUYcOV4hiZ4ZNWcEEEgcjRnUG5jlFJUxywuL1DPzbXw8YXZMmdPgpwmZVKNgC72vT0guMWlJO6d4uCGIHJudbajSMvYYKpag9aF+IqaRoTdqKaWjPuhRI5PpxZ3rW57hvotS4A5qkjT78O8eEZuNxjVbRzUAUrq2rBqxLEqKVE5yxJUQU2b+pxfnwPdjmfmYE1DBz1NRFp2RJhp8wM7uaMA3Ec7RZ2djCmYlRrW5/LRvV+jaUirPT/LBfMA4B3nsxBBZrxHBu6ag2tqKUvztE+DO+R/jfaSlTCHCUoUw4lRShRJJ6W6wHAqSqXlYbwNW/N3wT4jlBlqINVJX0qA3MX8ekVsDQADhRhz/VUENz5RTacLQnyymlKksHURmbMRQUsS1E04QYLUFAlTWqdCCzNwZv8ANA8QAmYVEkkK0UacGLXZhfi0MtRIpqbM7dQTe9q1jVEsaUAVEb6imo3bPxOo6i0Gxa88sS3GYgqBSxsHoT8rvl7zFaakvmBUDwUhjewWwu/GCTZOfs0qqBfKSQBYgkFx4i3CEwBjDKQpIYuwUACHD3DPcRGaHygFKnod5KTwsx4PV+kaO0pJzg0LUCgSFVpUMWbzaMyeEqFc55pJKXPFxUdRAnYETiEpcG4J/JDxBcqWTXO+v8tN9bCFF8CMPD4vs1yZgDMMiizbwY5r1qDprG1tH4ZVnzgtLygDXeJLgVc0Dxk7V2euWgSymrHNQ/qJBHUeUb+xtqzVYeWyyMrjQ1q97384l6c5NYUU5pK2S2JhFZyEuyQpLtQ5ZlDycPprHQzJCQyuzqokvUEageofV9YycHNmhSUpUE0y2HnSth4RpHbKVFJXmJYA3ZIFgA+ln1jm1fj618IW5ElMwhUvMkjItLKBulQqlq0BLdLxbVkUFJWUlNXu2up1fhHP/E3xThwhkAmckghCknIpJ+Z2pQhwCbxi4T4wmzllA3EtRCR0DAhqOSbeMcr+PqyVvii0y1M+HJuHVMXlzIDKSRvEMU3Grij1HMRo4+an8OpA/wARG4QGcFSXFjQ28OcYc74nnp7SUggICCnKf1/KSDwPOMGbipkuaSlZKvmWSc7qQS1fzANTujpjpzl+IZ3y8AhaUifVUuUC76EsSatRjXR4u4XBMUJAG5vC3AsQbVeOZwO1iUy3yZsq0Nlo5+bk2gHWNOTteYQgFI3HynXgC9KMSP2iH8fVfCIySNX8WhJmKUbXSGuAQ9bCgDDXvhT8GvECWEAoJUylGwFAQwqRUEcgYwc6u07RTEknMGoQoMoN5xZwuOmSyGWSElwDUPWNI/Bldi3InWTNkLkSiSpJU6Q4chlKrzYACz0ME2vs3tMMRm3mZ2rlKqkU0Fa8qxzS/iScSSVDeZ6OCwa3SkQxnxBOmICCpgP0uCb3L8zGq+JqJ2qL3YeAWH2WqU6WzNZRqCHuR7tF2QSoqQ1KHwra/HyjPl7QWEsS4rcB693mKwP8SrMFZiCAzhh4lnjV6Go+6M1qRLmLUvs8wAVWxckEm/EV5QUIUJvEZqlvzX00ZxFI7QUQoPRRchhd3prCO0phZ1O1nCTo3CF9PqVQ9yJvYTFLkpUrKwJZyCAObikBxOJKZ0sU3k5qVq9r9bfSKcr4inBCk0IUMpdL0YhuHlGYhRC1LzKdSsxchqkkjKzBNbRC+LPthuROhx0wKmEhJqGfgW0elT5vGZPwSitSTYitaaFiQKGn2MDO01uSCz3YJ01s7wWftlawAoAtag+nGKj8fUiN6kWaJlpMlKSslwfzNZtTcs3j3wORhV50sKn/ALX50MY4xZCgoMCA1hUcPGsGl7ampNFcdBR4n6XUXVE7kTd2thlzBlSkqJBSACxqBR+6nSKGBwCxLGcFIZqkkDkpNrRVHxFPaqgeBKQCOYytUQT/AHon23Oe6a9WMKPxtVRx4/ce7AW2NhTUPNFUHKp7GgLJ6c21ivj8ipLlDasBQM9w/dRvOJy/iCaH+VQIZlZiAC7tvPqddYpqxispQAkJIZmLC/Ek+L2EbrR1PJL1Yl/ZxlrQlSwosBRJUAHI0BFL9G1tFOdjEfiVJlZrsSsUGVtXzHWpGgivh56kBg3Ol6vUivLpDLU5ByoHQX4PWsUvjytk7qNSfilqlKAUMyAc4bMKXNGanAaRWlYQLKZqZhdD6ukhqgJ10rWAy8bMS5CmzPmoKvcGkBw5XLBCVEOG404RP000vAt1A8QiclRCmJfUjWrwotnHzf8AqHwH2hRa0tT0v7+gbkSwtzevWsVsLgky3CXrWLRiJVHbiYWM0RhEjRz4iHFfZiqZNoxdqbOUqZnAdk+kZeGHYz1rSzpDoerg/wBiR3R1ihFLEYAEFr0H0vHNPS9G8NXwzGwKe1m2YrUaaPmCvT0iG0sJ/wAQns03NQaVeoPm8bmEwARMK9aEclUfuvBv9kqXMM4VIVmIoC5Jf/5E90c0tNxWT66NVqJvgwcBhmFSw7QpYm1OOtx4GN3Dy90cg0Bw2DYHiS/Brhx3ReJjbSg+2Z6k10iBiJifu0RVHUYEGhRId3jETAAoUKETAwTFDQoUIY8KGhQCseETDQoAFDQ8JodBY0ODCeHMFCsjCEIiJAwxWM0KE/SHzH20ACEOoQjCvAAw6eYhQ7QoYFoppDNS/v3wi3tOQETVhwqtDyNfGvjFcP3QovJJjfAMp9mGcc/KJt36cfSBqW1gfesXTItDv3wiCNPOGEzr4ROjawvzH+QMHuiWY8T70hEUt76wwA4nnCdMLojSzQ7c4cphsr/cD+8L8h2RtrDe7xNMOojRoLDgExhssSvDZILE2RMJolk9vCye6w+BWRaGieSF2fKEqY3KiBhhBOyhKlwyc0QhFufh/eCCXCMqEGaBAw7QTsYfIWguI8mBaHpBeyMP2EFoWYCEBFjsIkJFHfzgtCzKoETCSdPfWDiWOfvuiaZKeBMGSFkV2I/cQlB/3g6ZFbGHOF8IMkGZVL8IUWewHEQoA3EFU4p94SpR4jnb2IOtXK3F+lBDIF/RtOsZOZfIPsS128obsiOPgPZiZQfdYkEkcPffCzBpggk8G6vA/wAOdGEW0S3qWHvnCmCkUpkNMq9jzeJGT3dInnrBUH97QnqAosrHDPDjZ9KmLauFfF6wPLz8awt1+x4FcYMc4b8NwEHZqEkw+SlT78YNxiwBmVyiBlQYJGjwxAhZseAHsekIyRBiBxpCKQ0Rmy8EBTJEOZaeEOqBl+UCmwelZMiGKIF2xH5YRxP9MPJjWkFCIll5wAYv+mF+NH6YVse0FAHE+EMExBOMR+mJDaCP098O2LbokUmEEc4QxieIfpD/AIoNVT9TCHixzK9vCJA/L5mI9uniO54btBBYbZMWfK3n6mEFHm3P94eWsc/CJCdf7ftDsMBgh6U7zEhIH6vCBdo+vvpC7bh78oLHgGzgaJPM5vvDxWM8wojIraL5WBw8xEFTAC/oD60aIZKGnfw9Ig4IuPSNBKCDImP+wLd7WiIntrblAhSunIOO/SGXNTxrCHgg4xFND4esN23LzismYO/mYI4/T6QuWVgkOMUngB3wjiB+rwECXK9kRXXT9oKa8Dxiy7273MJUwaK+kZUyb174gmceDwUPFGsZjfmHjETO4mMoBT6xNKVa+BhtLwCiaRmDiIiVRRKuQ7jEu0b80RRWJdztCKudfesURimN4ivFE2fxp6RWLFSL2frCf3SM8z+vjBEYsD94TQ0kW2hd58Yrfiv6T4iDIx44U6/aFQ6JFIPHzgPZDnBDiRDCaDwhN0UogsiWuYCpPAfWL4QbtETL4/WGm/IqRQCTa0SRMIcAtxi32KdSP9UL8Mlrp84rKgxK6Zj3X9IEs8wYOuQNA/lE5UsD5kEjr/aG5JiUSolbaxPtiRQV7/2i8jEpBpKHeAYjOxSgkkSwAK0TZuAGsCr2FP0V5faaP3Fof8UtJgWy8XNnkgAJ1GYgBnINbOClQ7olNkrFz/qBhun0KmuyasSeMKBmWn/qHw/vDw8ft/IWX1sDcNBCzPm84jMCeBAPQN4tDJSlr18R7+8Z+eiqJrWde+1ogACOfd6vApgD/MsG4ynXxjuvhvbcqXISJkmQtktnJAURoFDKXOhMO2vIKCZxOQmwdtaU6gRaVhZwl5zKWlF3KSEt1PWO1/35SiYyZcgIFgMxNOBYA+EYnxl8TDFFIQSlIFUpcJJPGlT1g5fkeMUcxkP6TXh9vd41dg7IlYheRc5Uk6Z0EpJ4Zs1CK0LPpGUAdSeVm+8aGBM1LFKFKuxSknzHUeMJpArOtw/8NpBL/jUlIvlABHfmLVjTwP8ADLBoLrmKmDQEhI60vw7446btbGy05siwgFi8tQAfjTiYqTvinErSR2h7sw9IWJVo7rG7O2NJCqSlKQDuheYk2ykPlzaVtyjyvaRAmL7JGVGclL3Z7Gpg8/ELNM3p9RFdmFc3iPSLja4RMkmU1JU9RCGHVEU4hKJhIzMTZQCx514xqD4hGVghL8cht0eNEm+3/BDpdL+TNEowVGEUbAtFqbjlLDApTrupI74qqxU4arPQQ8YeWTcvAVOzF6hhzp6wwwgB3lpHeIqTJyzcKPU/3gAmL4D33wYwHcjTRIkvvTPBJMBVkZg5PGgHVrxXM+lQkd8MrEDRoUnxwgS9sIZZgqJSjUJdq/K/m0VUTDxVB5e0JqaBSgBWhPT+0Qr9luvRcSicw+ZtG+14gtLHeJHUtFDFKUv5iT1J+kQSpTtyFbw3j7f7iSl6OgwGy5MwKKp6ZeUWIJf7RbOGwUqahlGclgVBRyh+G6fqY5Yc1HyitMx4BYv76Rk6LOlxZQVqKN1LlhmsOvSM/FbcyDdW7B6ZTq3XSOaxmLLk6aV7oz+2JBofWJcvRaidlsvaBmu81KSKuogP0+0XMbK/kv20taFOlSU5lkJcjN8vyluNjHBITMuEK9I0dk4idLNRTg4MNNg0jZmpQMOBmSlKlABVAcwdxvBsoIcdT3mlzimWneBObMCcqgQmrUpUOPCMAyJykkLIKSQQHolnoKNr5CC7Pw3ZBYUkHM3JiHrzvF3fBNeTq5OPC0hWeXUfpHhCjllISS5QgnmAT4mFE1Irg6rOSrMUg1dvZeJJQTZLHv8ACN3/AGnhBXsFE8M+6Ogyv5wCdtxJcIlS0g2BSVNwNdYP1FX2M38Oqgy1NqEeAEXMHsObNNEuW1OU/wCqBL2vMZkqZ75U5deUBGKW7up+NfvCtDovzPh5aSQsoQQKgrSDFfaeykygP5qVqeyHNK/misSol1Eni8LtByfxhZBiLZ2I7JWZN2aozDz+0bGB+JJ6BulRZz8yqRjdoCX9A0WjnZJWleQtd2I5PSJzS8lYljF7SnzxlUoqTwJ+tIzhIb8wHn6PFtOz1mWVsw04xVUIndi+gxGMlLfMruA9YzpmCWdUj19I6HD4iSmWhaErTOYhWdIWk0+YPYjSpHKK+IVMmzCVOtav6QCdLJAHCKWqDgZWGwQF1A82c/SLRmqKSnKliXokO4tW8akj4enKIBCZb27Q5XPBmJflFqZ8F4oVCAqrbp86sGhPUkGCOe/AnVKu54icA36w+jmOq2X8PY2iZqEyzvUK0E0soBJJYuOYaojdk/BIICp0wkszIDE83P2jGOvNumhqB5rN2Y4LIKjoCSHOgerdY0Jfwug/KEijkKuKVtQ9Y9El/B+DQzoJ13ph8wGEGlSsKlbS0ys9gwClvds28QLw5Tn/AKjwPKf9kJJYJPvV+EPO2CWDBVTQ0V4cY9nKCd2hcGmZRSRwI+U94gX8uWlIIShRdgAGIDbwYUuKQbkvYYJHnmythZZYCpRLGpWkA1ubUbj0i3jfhgTkAS5ZTUPkS5VU0Btq92tWO9kJSoO5TyZiztGhhUIADEObOa9IxjBSlkpMMaPH5/8ADDENulhxW48k98Q//mM4sVTEp5BMxXmUdY9omZRYoSSXJPmWDOYzJqsIubkVKQVCrrQwfQg5WUelY6ra8ixXo8hxv8PFIqcQ1PzBCAP8ywTGCfh1Af8A4iTMam7Nr6AE8gY+gMmFd8iCriJY9WrA5s9AYS5KWNyQB4MPtBnXYYHzyMNKSQTlI1BDt5H1jUlT8KEgJwi1L0ObdPRLNHtRww0QnhZMT/DcEgeEG6h4HhczGlKgEyJaFaOlCif8ySY1MBs7aEz5Glj/ANoJH+mURHsBwd3y+XhAZmyZSmKkoJFiUp+oiXrL0NaZ5fjf4fbQUHVNlKepBWoeqAIDgP4fKJ/mzZQPBM1H2LeEerp2VJSaJQDySPtEjLSkcejCFvse2jz5H8MJRD9o/RX/AOIUeg9rwNIURvSK20eZ7O+HsXNvhJssO2+Mp6gFqRsS/gLEkgmUQnUZkP4P7aPQsNiVKSDQE6Zgo/6SR5mJgTEsDUXcnMB5AveNnbMqPPf9xcQVN2QSniVI8BvRaw/wYtBA3AT+qYh+FA9Y7nMou7jmK+Tw6tnpYmjlLZjXmKcH5iM3pt+WHByUv4Nm2IltzV/aFM/hulVc6QeRP2ja2dszGJI7XFomJAAIEhna5Cs9HvV76xqTZJSHzkDkEj/6xK0YrnkKOZX8BSEJGaYwH9PDUkmtomn4YmFKgmagIIDEbyTwo9masH2jg5ZUFqmKNGuAWNCHIs2keW/En8ScXgcSE4dcvsiSRLmpc0Kg5JKV5VZgakD+XRhdbcJOv+luPFnokv4NWSM05DBwRlUKVZrPofvDn4Ekj5piyNWDCrfQNAPhL4qxOMwwmKlSnCilSkzSEqKaFSGSSzvdrFiQxOsubNFSka1Ar/mKleYEOOnGPQJFJXw1LDBASwpvJCqUpVV6GtbxrYdEqXQS0JLflST5lMZE3bsjMQZ4WsByiXmmqa1ZcoE8dIdOMlkf83eSCBkyXb8pCVJ6KYxRVGt+LBcJSeoYeWYGAqxajTdSOe95U9YpuD/y0t/6k1/JlesGllRfIpGWg3UsR/5EqH+kd0TY6JpUp3Jcmm6kCl9SeesOmSSXUCX0JLdyXIhzLmBnmK5/IfAplpV3xNqVdXN2PiAPGFkh0COFFCQlhZwKd+nhB6JF+4fvEAAxFL979fvBEqow9IWQUILV+UeL9zcfGKU/ZSlqzlWVeUJ4hgrNQc3Y90W8x4H19/2h0K51iJO+xpUD/AgGpBPGp8oO1GzFmtoe7hEhLNKP7MT7I8PD3eIilH8KBu+yEtAb5q6OCbwYYdDfX31h0o4AnuasJSuRt1i7ZIRMiWNR4xNIQbNFUzzwI7gK+MC/GKIYIHeRBYUy8pKeCu4mIJSg2TTWKKsao/pHBnPkRERNVx8h6wrHiy2sD9MQV/4jwEVcpVq/jCEv37MA6CKmp4p7oft0wBSLVHulNYgB7MAy5+ITwJ8IUV0oU1x5/aGgpAUcNh5i2WgYlIBYomWdgXBmAEirWuLx1UiWyQNOdz9vOM87VRUkqGhFaO1ffGMz8SsTxNKlqSKFDsCPysg/LepL2jp3EuuTFxbOlXLA1vYcu6pgIm5SNwnQZQr1It4xmq21MUN1ATzd36ONfrDzdoTlAVSgWJDO/GpoOUVmhYst4rEzwoBEkqBuUlNL3KiOVhAdtYcES85+VSZmtFJdqjv0ikvO5ecvuUf2hlB3dazar6CnHrEuaKUSntPaUobqlAObEsSNS3AOK8xHDq+GVEqJmzMRLIyoGXssotvTCTNmEM7KLK4ER6QlMt9Hrck0goUkWbuEZORZ5v8Aw0+H5+BVOzysqJmXKFTSVOnM75GQCxAo/wAusd0RMUfkAB0ACvMxodsObXoLwNc0A61b6Q3OxKJT/AAAg2NfmytRj8rHhd7QaVhwm3S/T+w7oOpQ4ev3EMZvBgOn3iMiqIy5LCifdtPdIdSV/ppE5M4a6+9YmZ4Bavr5tE5BQJWHVc0bWkP+CNHf31iZxQL3c8v7w3b0L38oWQciGDS1W7uH0iSZaRqWhJnvT7D3xiSCNG99DCsORTJ6QKD2e7WI/jRcp99wpDmTqUjqx9YFNkAvVu9m1pQ+MFhQ5x6uPc3k8QO0V2J8IdOXUhhwD+fGH7ZJ+m7a+sOx0gRxpI+b0iMpaiDdn6d3p4QT8ShmGUW0J9IhMxNqCvp0Pu0AEwsfpHmesJU1hw/b3eAhR6eXpDnmPGChjnEHTUcj5mEJ5NX7mDP193iM58tCAdCoP5Bj3AwgvQt4MYBh0TE6h4l26TQBtTUgedDFdMygcN1iQWl3bzPpCCg+ZHyuHNRX+8MiSxofWKxy5gd3NYOA/QG94Isq/qe+reMKwoP2Q1T4iFFcTV/pUYaJCiph1kgOX6xZljeHvQwoUdBDDTgzNAUXPWFCiUMd/pBECFCgYD5RBgK++MKFEjJTTWAA1MKFCYkQmH5OYU/gIMqxhQoTGKaGNPdIhMFB1+8KFCBDE+kFah7/AKwoUJdjYNJ3j/4+ioKsw0KKRLAzxSAGqS9afSFChlEU6dD9IZ3Fa1+8KFDQ2RPz98Gbe8IUKGIUxRYV1+8SSaDoYeFAIFNNTCf6+sKFAUSXaIJG4rv9IUKJGSmKIoCwrQQZ93w9YaFEIGTFQ5qecKFCi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data:image/jpeg;base64,/9j/4AAQSkZJRgABAQAAAQABAAD/2wCEAAkGBhISEBQUExIWFRQVFxoYFxgWFxgYGxoXGhgXGBwXHBYcHCYeGhojHBgVHy8gIycpLCwsFh4xNTAqNSYrLCkBCQoKDgwOGg8PGiwlHCQsLCwsLCwsLCwsLCwsLCwsLCwsLCwsLCwsLCwsLCwsLCwsLCwsLCwsLCwpLCwsLCwsLP/AABEIAMIBAwMBIgACEQEDEQH/xAAcAAABBQEBAQAAAAAAAAAAAAADAAECBAUGBwj/xABEEAABAgQDBQYEBAQDBwUBAAABAhEAAyExBBJBBSJRYXETgZGhsfAGMsHRFEJS8QcjYuEzkqIVFiRDU3KCY3OywuIX/8QAGQEAAwEBAQAAAAAAAAAAAAAAAAECAwQF/8QAKhEAAgIBBAIBAgYDAAAAAAAAAAECERIDEyExQVEEFGEycYGRofAiQsH/2gAMAwEAAhEDEQA/AGw0zKtQ0bKlrU3Q/T6CM7EbVMmbKyj/ABFEklmB1fqIsolOsKJNHNBRiRm6Mzve/OK+18CVTpSxmCQCpReylUt1IOprHixqwsPOQZgUmiTl3SXICrhXSjkaueMHRhxkYlyAA6gN75T09bwsFOQs5SoGjNoWJzHmN168YNOwKt7IAT8wAVVwQedbGnDwzc0nQrIzJCkkAOTMcHKflDO7/lDC/GkTTs/MSFpCmFyEk6tQirV8Y5XbEzESpat5SFO4fR6gO0UUfFUzDmUcy1S1SwSlwQFca1y/bnGmxOSuLA7D/Z0sywpSJSS9M0sM6VULEBiWpe8SxeMVMHZDdKFB8pS1BWwtbpHnu1fig4ldQWApUs/HLYNVo1NkY1yCgrStKgpVSUqSRUFJ11pGj0JpXJjOnxeNUc8sDswtLNckNUpPHRn7opbLlk5UAiWQXKkhyo2cuS/dG3Ply1PmBUlQzhZDM9mANb6Na3EmEkGhdJAexD1NRzeM46mKpDoLhNnqABmJ7RTh2KqVqSBevERtY34fkrDJIDKzgpYKSrViLX50eB7UxSGlFCwFpcK561/sNIDIxli5UHLEFqO9XLtUG2kaxklzZcaQPG7QUCELqBYlySDxJqTVi/1c5+wsSibMm5kpUUqSHKRWnqKwTbOGlylGcD/iKylOYlNl1YuRVgwNGiWyQO1mTOzAExKDQitVaMw1Pf0fdJVY1+M0ziUg0cJBcjVg5tXQmLaca6CEl2cpJNeVDrSK8rDGYQri7tUdHHSBpOUmwpTxiZQTNlLkjiJwmZkqKmWADlUQdHqz1ZjyJixh5CF5U5RkQkMlRz6s7nur1jKC82mmmlCY0dlApSotXLfwoPGCWnxwNSQPF7PcCpQEsBlahGa41HEdIBPwEoLKxRShx0DMVAirEODxGto0JUo5FE1Zg1i458OjxnoHaFIINFVAcU4Xfv5RdUR2aGCW6nVSmbd3tKEeLWvDTNnrWlR7PdzEOq44EcasD1i/gzKlhAq5IOlK0Dip1qY2puIdBYBuBbx9ITYNHiG0prTSgLIyjeyoKnr3MBqTxi32Z/lnMqZlOpzEitKPQFi44GN3beBVJxSuylvmSCS1xxBub1gM+RlBJZJDZgTRwdDe4bv5ExplwjnwdmzgJ38sKSCkgmpFRahVwoPYirtrBrWEgAGoO8zM1QFCoqXpGfMnq7NNcoJIAJAdzoXr7pG3gMUGAUwSU0tUjgT7vGCbTNU7/wATmNp4gSlKS6QpCWXfK+R0jmGp94zsYkdn2rOAhlbzVYAOwOt+Lc6dJ8S7OJAUUgrA4CwdgRrRVulY51Ktx8rEu1k2sWSSWIbwGsdEKatGWpaB4OYTLJWHUEtu3oH1OV7PTUdIhsvMmUCq4rU2qanm1L+kEnpV2ikgMczvqQlqDvAFTc6wp+LdTqcEuxUQ45aMb6HWLZiBxWKG6FEBqly1bPdi4tXS9K2pmPWJJKQ5oPmBuwfrXW8ZBxyBMYitPyoIOhZRcs3AaRrSnS5UBloMwo4sxAAANb8xDkuBFSfMWFEFjzAUR1+YekNFo4zgUtb5mt1UPSFCyQGqcbKKEBSsmaoFHII5A1t4QZMlC0BK1HKsAoNnAY5Tw6X14iOKwsozZ6SldZksqQngEkOlXAl/KEkLV2e8oB8qTpmJtwBDx5n0/qRoas7Zw7dSQGKQWY6gqF9KAeHSJTlTEoKkqUCVjKXo40D9E0MWdrYhSJSZ6U5spsKbqmc8CQUnxi0jDJmSM5JCb5Xs4AcDi4HsxbdK2VRVxmIOKlpChvpYk1rQhzyBMcNtWUZZ7OYhSFvMZ6pKSzFKrEdI7rZuOkgjKreGbeIcKRmy18BWjVjD2pticlfZzUgYcThukOycwWN7gkgmmgi9Fyi6S4EclhMKp0ggjNx72PSOr+G3ShVAVJIoS1BSh8YWxcNLaQJgUozEzGLO7KmVza7ykl9c0b2x9lBKMpI7ROZG9QkhmJ6gxpraipobLk3GoKJawCztqzKL8Ll/bRJE0gp016pBIzM2jDu0hp01KAjKGQsFLEEsrQkD5gSDXil4RwpXlWleVScxTqQcu8zsWLktyjgSp/YL9lrG4qWxWp0LuApkgswcaMHJ6JPGOi2OiUqUc6Bo5UNFJdq8NRbrHGoCk/yXKkFAUM1czAF6uXorgxA5RsIJXhwtJL1DD8wsD6xcv8KZa9sn8Q7HokSkJIQbBQDghVavmIccGcxYw+NRLQmWXUpIYpSAWLOzigbM8UzPK0hJGVgd5nqQzH7cojhtnLRlIW4KhmcZSwLjqND6VjXcbVJivng08Ni1qIYDKXAANbPmNPL7wedM3X0H7wGQtlEaft4RY3WDPdr6cLcI2jDHls1ijNRLcjKKtrQP9qighYcgKYKW5JBVyNMpDMzahjbhB5CRkUbBL3oatXw9YFLw++SOoc8b1bjG1jaDYMkkB7HqOrePhAsQuZLIKUJNS7GouxsXDHQ6CCSZCkzQTRgXqKv9fuYsLVmIKjqSS9NB9U9WMKSGHwMyuZQL3SR0VS1utNY0cLPZKmJcj3pZqdYykrGZINq60Bb+8P8AimZlBqAK77dIloLo0MSZSpRRMbcAcH/tBcP1845H4l2QoMuVKDAkroDQAAEJzWbMSfKsWDtiYhcwZnUohwSODNU6Bov4DGlcxAZNQcrOXrWnQCJja5IclJUYBKhhFHIQErS6VOClw7inMFuhh8TtYjDpl5c5Wom9gkAkjrakbfxjNaShT1UFXcunK1aUr9+nMYLEgJrUBy3p3f3iqXZk3T4DTJKyvMtagQd0aBJS2W35b62gM/ZZUh8xSon5QrKC9b5S9r6tpEZGJ/UlizG3Dk7aQScolV/lNqWOsUrRLkVVyyqcutXLuSAWtUipNDQ69YBikKlgKYkZiCAHYUYtQfqHfFlmmKbUhyaZsu6/XSvAcYvzp6ciFMb1ZnLV7zSHKTTRFWZOG2QArMr82hSHHPgGLmCbT2ekyimWCACCAKs/VnuKcoArHKKnL3rQ06jTwMWJs/dLuzG7tbWte+G3K0wpEF4EaMGAFjoBw8YUSzn+sdCG8IUHIqPPpsjIQEnKcuYEODUceTHuEaOyNrzlkS1kKllQBBT8p4ggaikElyhMxJSRuqJCSWs+VyOVO9UU3MkOhs3+JxAAoxHUGKaT7NT0DKGWgqzgnOA1GDJKeGvoYJgcQQFBSGyqytxTRiK9CxjE2RMK+xLkO8sjRyHBNbFj07zG3g5naLUACCiZlUNRkKkuCTVuRPKOCcKVAY2L2DknTKK7O6eGVZYjuzd2UQPa2yzMkKQDmWllAmjtQV4sW5vHUYtUspCHyE1c2rZn5nzOrxzXxVhFIlBYK0WqlxvFkaXSQRxh6epk0vI2jJ2bjFJwuGXV0TcpNRuKB8XCU+MdnLkJzzFkskqSoMCTvS2cFi5Dilqc2jlvh2cJiFSlGzKTUBlJYkBwxuRzeN7D4oiYk/lyk1FCKADyg1Vy/wC/cQQY0TFDs05g6swdiyda6AM/jBcPizkKZspAysUrIYhwRldqlqHS4iupUnDkOMjE5SC13JsbEE34DhSU3FonypZRRUwEihDqclQL3qX01ejRjjz1x7GgmJxCciSQwBUk/wCV/Onj1MZOC2sVz1oQtshKkEndctuvwP2i1+EWrtUKCgFFIFaKAQHV1JBHcXijszYhNFOO1VVJuUuWdunt40io07Ffg2do7T3gEmnF+ITQjikk0jY2ViitJQUgBJFiCPlG8ORJ91jGTsbeUzlVHduL0pfnasbmzJwlq3yzDedw4D6U4GnExcYQpOI4rknMmZFsRchgeFPHWLUxBCFKoQKuNHtTXURgztsibMKkpZBNKCzCpa+sXJuLeXlreleFWaN3Zopdl5aQSVZrtQileX0igmeRMqWoQaUYcOV4hiZ4ZNWcEEEgcjRnUG5jlFJUxywuL1DPzbXw8YXZMmdPgpwmZVKNgC72vT0guMWlJO6d4uCGIHJudbajSMvYYKpag9aF+IqaRoTdqKaWjPuhRI5PpxZ3rW57hvotS4A5qkjT78O8eEZuNxjVbRzUAUrq2rBqxLEqKVE5yxJUQU2b+pxfnwPdjmfmYE1DBz1NRFp2RJhp8wM7uaMA3Ec7RZ2djCmYlRrW5/LRvV+jaUirPT/LBfMA4B3nsxBBZrxHBu6ag2tqKUvztE+DO+R/jfaSlTCHCUoUw4lRShRJJ6W6wHAqSqXlYbwNW/N3wT4jlBlqINVJX0qA3MX8ekVsDQADhRhz/VUENz5RTacLQnyymlKksHURmbMRQUsS1E04QYLUFAlTWqdCCzNwZv8ANA8QAmYVEkkK0UacGLXZhfi0MtRIpqbM7dQTe9q1jVEsaUAVEb6imo3bPxOo6i0Gxa88sS3GYgqBSxsHoT8rvl7zFaakvmBUDwUhjewWwu/GCTZOfs0qqBfKSQBYgkFx4i3CEwBjDKQpIYuwUACHD3DPcRGaHygFKnod5KTwsx4PV+kaO0pJzg0LUCgSFVpUMWbzaMyeEqFc55pJKXPFxUdRAnYETiEpcG4J/JDxBcqWTXO+v8tN9bCFF8CMPD4vs1yZgDMMiizbwY5r1qDprG1tH4ZVnzgtLygDXeJLgVc0Dxk7V2euWgSymrHNQ/qJBHUeUb+xtqzVYeWyyMrjQ1q97384l6c5NYUU5pK2S2JhFZyEuyQpLtQ5ZlDycPprHQzJCQyuzqokvUEageofV9YycHNmhSUpUE0y2HnSth4RpHbKVFJXmJYA3ZIFgA+ln1jm1fj618IW5ElMwhUvMkjItLKBulQqlq0BLdLxbVkUFJWUlNXu2up1fhHP/E3xThwhkAmckghCknIpJ+Z2pQhwCbxi4T4wmzllA3EtRCR0DAhqOSbeMcr+PqyVvii0y1M+HJuHVMXlzIDKSRvEMU3Grij1HMRo4+an8OpA/wARG4QGcFSXFjQ28OcYc74nnp7SUggICCnKf1/KSDwPOMGbipkuaSlZKvmWSc7qQS1fzANTujpjpzl+IZ3y8AhaUifVUuUC76EsSatRjXR4u4XBMUJAG5vC3AsQbVeOZwO1iUy3yZsq0Nlo5+bk2gHWNOTteYQgFI3HynXgC9KMSP2iH8fVfCIySNX8WhJmKUbXSGuAQ9bCgDDXvhT8GvECWEAoJUylGwFAQwqRUEcgYwc6u07RTEknMGoQoMoN5xZwuOmSyGWSElwDUPWNI/Bldi3InWTNkLkSiSpJU6Q4chlKrzYACz0ME2vs3tMMRm3mZ2rlKqkU0Fa8qxzS/iScSSVDeZ6OCwa3SkQxnxBOmICCpgP0uCb3L8zGq+JqJ2qL3YeAWH2WqU6WzNZRqCHuR7tF2QSoqQ1KHwra/HyjPl7QWEsS4rcB693mKwP8SrMFZiCAzhh4lnjV6Go+6M1qRLmLUvs8wAVWxckEm/EV5QUIUJvEZqlvzX00ZxFI7QUQoPRRchhd3prCO0phZ1O1nCTo3CF9PqVQ9yJvYTFLkpUrKwJZyCAObikBxOJKZ0sU3k5qVq9r9bfSKcr4inBCk0IUMpdL0YhuHlGYhRC1LzKdSsxchqkkjKzBNbRC+LPthuROhx0wKmEhJqGfgW0elT5vGZPwSitSTYitaaFiQKGn2MDO01uSCz3YJ01s7wWftlawAoAtag+nGKj8fUiN6kWaJlpMlKSslwfzNZtTcs3j3wORhV50sKn/ALX50MY4xZCgoMCA1hUcPGsGl7ampNFcdBR4n6XUXVE7kTd2thlzBlSkqJBSACxqBR+6nSKGBwCxLGcFIZqkkDkpNrRVHxFPaqgeBKQCOYytUQT/AHon23Oe6a9WMKPxtVRx4/ce7AW2NhTUPNFUHKp7GgLJ6c21ivj8ipLlDasBQM9w/dRvOJy/iCaH+VQIZlZiAC7tvPqddYpqxispQAkJIZmLC/Ek+L2EbrR1PJL1Yl/ZxlrQlSwosBRJUAHI0BFL9G1tFOdjEfiVJlZrsSsUGVtXzHWpGgivh56kBg3Ol6vUivLpDLU5ByoHQX4PWsUvjytk7qNSfilqlKAUMyAc4bMKXNGanAaRWlYQLKZqZhdD6ukhqgJ10rWAy8bMS5CmzPmoKvcGkBw5XLBCVEOG404RP000vAt1A8QiclRCmJfUjWrwotnHzf8AqHwH2hRa0tT0v7+gbkSwtzevWsVsLgky3CXrWLRiJVHbiYWM0RhEjRz4iHFfZiqZNoxdqbOUqZnAdk+kZeGHYz1rSzpDoerg/wBiR3R1ihFLEYAEFr0H0vHNPS9G8NXwzGwKe1m2YrUaaPmCvT0iG0sJ/wAQns03NQaVeoPm8bmEwARMK9aEclUfuvBv9kqXMM4VIVmIoC5Jf/5E90c0tNxWT66NVqJvgwcBhmFSw7QpYm1OOtx4GN3Dy90cg0Bw2DYHiS/Brhx3ReJjbSg+2Z6k10iBiJifu0RVHUYEGhRId3jETAAoUKETAwTFDQoUIY8KGhQCseETDQoAFDQ8JodBY0ODCeHMFCsjCEIiJAwxWM0KE/SHzH20ACEOoQjCvAAw6eYhQ7QoYFoppDNS/v3wi3tOQETVhwqtDyNfGvjFcP3QovJJjfAMp9mGcc/KJt36cfSBqW1gfesXTItDv3wiCNPOGEzr4ROjawvzH+QMHuiWY8T70hEUt76wwA4nnCdMLojSzQ7c4cphsr/cD+8L8h2RtrDe7xNMOojRoLDgExhssSvDZILE2RMJolk9vCye6w+BWRaGieSF2fKEqY3KiBhhBOyhKlwyc0QhFufh/eCCXCMqEGaBAw7QTsYfIWguI8mBaHpBeyMP2EFoWYCEBFjsIkJFHfzgtCzKoETCSdPfWDiWOfvuiaZKeBMGSFkV2I/cQlB/3g6ZFbGHOF8IMkGZVL8IUWewHEQoA3EFU4p94SpR4jnb2IOtXK3F+lBDIF/RtOsZOZfIPsS128obsiOPgPZiZQfdYkEkcPffCzBpggk8G6vA/wAOdGEW0S3qWHvnCmCkUpkNMq9jzeJGT3dInnrBUH97QnqAosrHDPDjZ9KmLauFfF6wPLz8awt1+x4FcYMc4b8NwEHZqEkw+SlT78YNxiwBmVyiBlQYJGjwxAhZseAHsekIyRBiBxpCKQ0Rmy8EBTJEOZaeEOqBl+UCmwelZMiGKIF2xH5YRxP9MPJjWkFCIll5wAYv+mF+NH6YVse0FAHE+EMExBOMR+mJDaCP098O2LbokUmEEc4QxieIfpD/AIoNVT9TCHixzK9vCJA/L5mI9uniO54btBBYbZMWfK3n6mEFHm3P94eWsc/CJCdf7ftDsMBgh6U7zEhIH6vCBdo+vvpC7bh78oLHgGzgaJPM5vvDxWM8wojIraL5WBw8xEFTAC/oD60aIZKGnfw9Ig4IuPSNBKCDImP+wLd7WiIntrblAhSunIOO/SGXNTxrCHgg4xFND4esN23LzismYO/mYI4/T6QuWVgkOMUngB3wjiB+rwECXK9kRXXT9oKa8Dxiy7273MJUwaK+kZUyb174gmceDwUPFGsZjfmHjETO4mMoBT6xNKVa+BhtLwCiaRmDiIiVRRKuQ7jEu0b80RRWJdztCKudfesURimN4ivFE2fxp6RWLFSL2frCf3SM8z+vjBEYsD94TQ0kW2hd58Yrfiv6T4iDIx44U6/aFQ6JFIPHzgPZDnBDiRDCaDwhN0UogsiWuYCpPAfWL4QbtETL4/WGm/IqRQCTa0SRMIcAtxi32KdSP9UL8Mlrp84rKgxK6Zj3X9IEs8wYOuQNA/lE5UsD5kEjr/aG5JiUSolbaxPtiRQV7/2i8jEpBpKHeAYjOxSgkkSwAK0TZuAGsCr2FP0V5faaP3Fof8UtJgWy8XNnkgAJ1GYgBnINbOClQ7olNkrFz/qBhun0KmuyasSeMKBmWn/qHw/vDw8ft/IWX1sDcNBCzPm84jMCeBAPQN4tDJSlr18R7+8Z+eiqJrWde+1ogACOfd6vApgD/MsG4ynXxjuvhvbcqXISJkmQtktnJAURoFDKXOhMO2vIKCZxOQmwdtaU6gRaVhZwl5zKWlF3KSEt1PWO1/35SiYyZcgIFgMxNOBYA+EYnxl8TDFFIQSlIFUpcJJPGlT1g5fkeMUcxkP6TXh9vd41dg7IlYheRc5Uk6Z0EpJ4Zs1CK0LPpGUAdSeVm+8aGBM1LFKFKuxSknzHUeMJpArOtw/8NpBL/jUlIvlABHfmLVjTwP8ADLBoLrmKmDQEhI60vw7446btbGy05siwgFi8tQAfjTiYqTvinErSR2h7sw9IWJVo7rG7O2NJCqSlKQDuheYk2ykPlzaVtyjyvaRAmL7JGVGclL3Z7Gpg8/ELNM3p9RFdmFc3iPSLja4RMkmU1JU9RCGHVEU4hKJhIzMTZQCx514xqD4hGVghL8cht0eNEm+3/BDpdL+TNEowVGEUbAtFqbjlLDApTrupI74qqxU4arPQQ8YeWTcvAVOzF6hhzp6wwwgB3lpHeIqTJyzcKPU/3gAmL4D33wYwHcjTRIkvvTPBJMBVkZg5PGgHVrxXM+lQkd8MrEDRoUnxwgS9sIZZgqJSjUJdq/K/m0VUTDxVB5e0JqaBSgBWhPT+0Qr9luvRcSicw+ZtG+14gtLHeJHUtFDFKUv5iT1J+kQSpTtyFbw3j7f7iSl6OgwGy5MwKKp6ZeUWIJf7RbOGwUqahlGclgVBRyh+G6fqY5Yc1HyitMx4BYv76Rk6LOlxZQVqKN1LlhmsOvSM/FbcyDdW7B6ZTq3XSOaxmLLk6aV7oz+2JBofWJcvRaidlsvaBmu81KSKuogP0+0XMbK/kv20taFOlSU5lkJcjN8vyluNjHBITMuEK9I0dk4idLNRTg4MNNg0jZmpQMOBmSlKlABVAcwdxvBsoIcdT3mlzimWneBObMCcqgQmrUpUOPCMAyJykkLIKSQQHolnoKNr5CC7Pw3ZBYUkHM3JiHrzvF3fBNeTq5OPC0hWeXUfpHhCjllISS5QgnmAT4mFE1Irg6rOSrMUg1dvZeJJQTZLHv8ACN3/AGnhBXsFE8M+6Ogyv5wCdtxJcIlS0g2BSVNwNdYP1FX2M38Oqgy1NqEeAEXMHsObNNEuW1OU/wCqBL2vMZkqZ75U5deUBGKW7up+NfvCtDovzPh5aSQsoQQKgrSDFfaeykygP5qVqeyHNK/misSol1Eni8LtByfxhZBiLZ2I7JWZN2aozDz+0bGB+JJ6BulRZz8yqRjdoCX9A0WjnZJWleQtd2I5PSJzS8lYljF7SnzxlUoqTwJ+tIzhIb8wHn6PFtOz1mWVsw04xVUIndi+gxGMlLfMruA9YzpmCWdUj19I6HD4iSmWhaErTOYhWdIWk0+YPYjSpHKK+IVMmzCVOtav6QCdLJAHCKWqDgZWGwQF1A82c/SLRmqKSnKliXokO4tW8akj4enKIBCZb27Q5XPBmJflFqZ8F4oVCAqrbp86sGhPUkGCOe/AnVKu54icA36w+jmOq2X8PY2iZqEyzvUK0E0soBJJYuOYaojdk/BIICp0wkszIDE83P2jGOvNumhqB5rN2Y4LIKjoCSHOgerdY0Jfwug/KEijkKuKVtQ9Y9El/B+DQzoJ13ph8wGEGlSsKlbS0ys9gwClvds28QLw5Tn/AKjwPKf9kJJYJPvV+EPO2CWDBVTQ0V4cY9nKCd2hcGmZRSRwI+U94gX8uWlIIShRdgAGIDbwYUuKQbkvYYJHnmythZZYCpRLGpWkA1ubUbj0i3jfhgTkAS5ZTUPkS5VU0Btq92tWO9kJSoO5TyZiztGhhUIADEObOa9IxjBSlkpMMaPH5/8ADDENulhxW48k98Q//mM4sVTEp5BMxXmUdY9omZRYoSSXJPmWDOYzJqsIubkVKQVCrrQwfQg5WUelY6ra8ixXo8hxv8PFIqcQ1PzBCAP8ywTGCfh1Af8A4iTMam7Nr6AE8gY+gMmFd8iCriJY9WrA5s9AYS5KWNyQB4MPtBnXYYHzyMNKSQTlI1BDt5H1jUlT8KEgJwi1L0ObdPRLNHtRww0QnhZMT/DcEgeEG6h4HhczGlKgEyJaFaOlCif8ySY1MBs7aEz5Glj/ANoJH+mURHsBwd3y+XhAZmyZSmKkoJFiUp+oiXrL0NaZ5fjf4fbQUHVNlKepBWoeqAIDgP4fKJ/mzZQPBM1H2LeEerp2VJSaJQDySPtEjLSkcejCFvse2jz5H8MJRD9o/RX/AOIUeg9rwNIURvSK20eZ7O+HsXNvhJssO2+Mp6gFqRsS/gLEkgmUQnUZkP4P7aPQsNiVKSDQE6Zgo/6SR5mJgTEsDUXcnMB5AveNnbMqPPf9xcQVN2QSniVI8BvRaw/wYtBA3AT+qYh+FA9Y7nMou7jmK+Tw6tnpYmjlLZjXmKcH5iM3pt+WHByUv4Nm2IltzV/aFM/hulVc6QeRP2ja2dszGJI7XFomJAAIEhna5Cs9HvV76xqTZJSHzkDkEj/6xK0YrnkKOZX8BSEJGaYwH9PDUkmtomn4YmFKgmagIIDEbyTwo9masH2jg5ZUFqmKNGuAWNCHIs2keW/En8ScXgcSE4dcvsiSRLmpc0Kg5JKV5VZgakD+XRhdbcJOv+luPFnokv4NWSM05DBwRlUKVZrPofvDn4Ekj5piyNWDCrfQNAPhL4qxOMwwmKlSnCilSkzSEqKaFSGSSzvdrFiQxOsubNFSka1Ar/mKleYEOOnGPQJFJXw1LDBASwpvJCqUpVV6GtbxrYdEqXQS0JLflST5lMZE3bsjMQZ4WsByiXmmqa1ZcoE8dIdOMlkf83eSCBkyXb8pCVJ6KYxRVGt+LBcJSeoYeWYGAqxajTdSOe95U9YpuD/y0t/6k1/JlesGllRfIpGWg3UsR/5EqH+kd0TY6JpUp3Jcmm6kCl9SeesOmSSXUCX0JLdyXIhzLmBnmK5/IfAplpV3xNqVdXN2PiAPGFkh0COFFCQlhZwKd+nhB6JF+4fvEAAxFL979fvBEqow9IWQUILV+UeL9zcfGKU/ZSlqzlWVeUJ4hgrNQc3Y90W8x4H19/2h0K51iJO+xpUD/AgGpBPGp8oO1GzFmtoe7hEhLNKP7MT7I8PD3eIilH8KBu+yEtAb5q6OCbwYYdDfX31h0o4AnuasJSuRt1i7ZIRMiWNR4xNIQbNFUzzwI7gK+MC/GKIYIHeRBYUy8pKeCu4mIJSg2TTWKKsao/pHBnPkRERNVx8h6wrHiy2sD9MQV/4jwEVcpVq/jCEv37MA6CKmp4p7oft0wBSLVHulNYgB7MAy5+ITwJ8IUV0oU1x5/aGgpAUcNh5i2WgYlIBYomWdgXBmAEirWuLx1UiWyQNOdz9vOM87VRUkqGhFaO1ffGMz8SsTxNKlqSKFDsCPysg/LepL2jp3EuuTFxbOlXLA1vYcu6pgIm5SNwnQZQr1It4xmq21MUN1ATzd36ONfrDzdoTlAVSgWJDO/GpoOUVmhYst4rEzwoBEkqBuUlNL3KiOVhAdtYcES85+VSZmtFJdqjv0ikvO5ecvuUf2hlB3dazar6CnHrEuaKUSntPaUobqlAObEsSNS3AOK8xHDq+GVEqJmzMRLIyoGXssotvTCTNmEM7KLK4ER6QlMt9Hrck0goUkWbuEZORZ5v8Aw0+H5+BVOzysqJmXKFTSVOnM75GQCxAo/wAusd0RMUfkAB0ACvMxodsObXoLwNc0A61b6Q3OxKJT/AAAg2NfmytRj8rHhd7QaVhwm3S/T+w7oOpQ4ev3EMZvBgOn3iMiqIy5LCifdtPdIdSV/ppE5M4a6+9YmZ4Bavr5tE5BQJWHVc0bWkP+CNHf31iZxQL3c8v7w3b0L38oWQciGDS1W7uH0iSZaRqWhJnvT7D3xiSCNG99DCsORTJ6QKD2e7WI/jRcp99wpDmTqUjqx9YFNkAvVu9m1pQ+MFhQ5x6uPc3k8QO0V2J8IdOXUhhwD+fGH7ZJ+m7a+sOx0gRxpI+b0iMpaiDdn6d3p4QT8ShmGUW0J9IhMxNqCvp0Pu0AEwsfpHmesJU1hw/b3eAhR6eXpDnmPGChjnEHTUcj5mEJ5NX7mDP193iM58tCAdCoP5Bj3AwgvQt4MYBh0TE6h4l26TQBtTUgedDFdMygcN1iQWl3bzPpCCg+ZHyuHNRX+8MiSxofWKxy5gd3NYOA/QG94Isq/qe+reMKwoP2Q1T4iFFcTV/pUYaJCiph1kgOX6xZljeHvQwoUdBDDTgzNAUXPWFCiUMd/pBECFCgYD5RBgK++MKFEjJTTWAA1MKFCYkQmH5OYU/gIMqxhQoTGKaGNPdIhMFB1+8KFCBDE+kFah7/AKwoUJdjYNJ3j/4+ioKsw0KKRLAzxSAGqS9afSFChlEU6dD9IZ3Fa1+8KFDQ2RPz98Gbe8IUKGIUxRYV1+8SSaDoYeFAIFNNTCf6+sKFAUSXaIJG4rv9IUKJGSmKIoCwrQQZ93w9YaFEIGTFQ5qecKFCi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http://northwestphotos.files.wordpress.com/2012/08/100_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353" y="3576162"/>
            <a:ext cx="4378647" cy="328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Lowland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s-ES" sz="2600" b="1" dirty="0" err="1" smtClean="0"/>
              <a:t>Common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Trees</a:t>
            </a:r>
            <a:r>
              <a:rPr lang="es-ES" sz="2600" b="1" dirty="0" smtClean="0"/>
              <a:t/>
            </a:r>
            <a:br>
              <a:rPr lang="es-ES" sz="2600" b="1" dirty="0" smtClean="0"/>
            </a:br>
            <a:endParaRPr lang="es-ES" sz="2600" dirty="0" smtClean="0"/>
          </a:p>
          <a:p>
            <a:pPr fontAlgn="base"/>
            <a:endParaRPr lang="es-ES" sz="2600" dirty="0" smtClean="0"/>
          </a:p>
          <a:p>
            <a:pPr fontAlgn="base"/>
            <a:endParaRPr lang="es-ES" sz="2600" dirty="0" smtClean="0"/>
          </a:p>
          <a:p>
            <a:pPr fontAlgn="base"/>
            <a:endParaRPr lang="es-ES" sz="2600" dirty="0" smtClean="0"/>
          </a:p>
          <a:p>
            <a:pPr lvl="7" fontAlgn="base"/>
            <a:endParaRPr lang="es-ES" sz="1000" b="1" dirty="0" smtClean="0"/>
          </a:p>
          <a:p>
            <a:pPr fontAlgn="base">
              <a:buNone/>
            </a:pPr>
            <a:endParaRPr lang="es-ES" sz="2400" b="1" dirty="0" smtClean="0"/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Shrubs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600" dirty="0" smtClean="0"/>
              <a:t/>
            </a:r>
            <a:br>
              <a:rPr lang="es-ES" sz="2600" dirty="0" smtClean="0"/>
            </a:br>
            <a:endParaRPr lang="es-ES" sz="2600" dirty="0" smtClean="0"/>
          </a:p>
          <a:p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323528" y="1772816"/>
            <a:ext cx="3528392" cy="2385556"/>
            <a:chOff x="323528" y="1772816"/>
            <a:chExt cx="3528392" cy="2385556"/>
          </a:xfrm>
        </p:grpSpPr>
        <p:pic>
          <p:nvPicPr>
            <p:cNvPr id="10244" name="Picture 4" descr="http://www.umass.edu/physicalplant/treeReq/images/canaa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772816"/>
              <a:ext cx="1368152" cy="18242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5 CuadroTexto"/>
            <p:cNvSpPr txBox="1"/>
            <p:nvPr/>
          </p:nvSpPr>
          <p:spPr>
            <a:xfrm>
              <a:off x="323528" y="378904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Douglas-</a:t>
              </a:r>
              <a:r>
                <a:rPr lang="es-ES" dirty="0" err="1" smtClean="0"/>
                <a:t>fir</a:t>
              </a:r>
              <a:endParaRPr lang="es-ES" dirty="0"/>
            </a:p>
          </p:txBody>
        </p:sp>
        <p:pic>
          <p:nvPicPr>
            <p:cNvPr id="10246" name="Picture 6" descr="http://www.christmashillstreefarm.com/graphics/GrandFir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1772816"/>
              <a:ext cx="1294346" cy="19442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8 CuadroTexto"/>
            <p:cNvSpPr txBox="1"/>
            <p:nvPr/>
          </p:nvSpPr>
          <p:spPr>
            <a:xfrm>
              <a:off x="2411760" y="378904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Grand </a:t>
              </a:r>
              <a:r>
                <a:rPr lang="es-ES" dirty="0" err="1" smtClean="0"/>
                <a:t>fir</a:t>
              </a:r>
              <a:r>
                <a:rPr lang="es-ES" dirty="0" smtClean="0"/>
                <a:t> </a:t>
              </a:r>
              <a:endParaRPr lang="es-ES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95536" y="4653136"/>
            <a:ext cx="7632848" cy="2204864"/>
            <a:chOff x="395536" y="4653136"/>
            <a:chExt cx="7632848" cy="2204864"/>
          </a:xfrm>
        </p:grpSpPr>
        <p:pic>
          <p:nvPicPr>
            <p:cNvPr id="10250" name="Picture 10" descr="https://c1.staticflickr.com/7/6186/6131656876_51d4f9ab7d_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725144"/>
              <a:ext cx="2117509" cy="15567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467544" y="6211669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Coast</a:t>
              </a:r>
              <a:r>
                <a:rPr lang="es-ES" dirty="0" smtClean="0"/>
                <a:t> red </a:t>
              </a:r>
              <a:r>
                <a:rPr lang="es-ES" dirty="0" err="1" smtClean="0"/>
                <a:t>elderberry</a:t>
              </a:r>
              <a:endParaRPr lang="es-ES" dirty="0"/>
            </a:p>
          </p:txBody>
        </p:sp>
        <p:pic>
          <p:nvPicPr>
            <p:cNvPr id="10252" name="Picture 12" descr="http://www.mountainwildernessmastery.com/wp-content/uploads/2012/07/IMG_0792-e13417008102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653136"/>
              <a:ext cx="1458304" cy="17173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54" name="Picture 14" descr="http://www.forestfarm.com/images/products/2906/maaq220v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4653136"/>
              <a:ext cx="2258616" cy="16939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15 CuadroTexto"/>
            <p:cNvSpPr txBox="1"/>
            <p:nvPr/>
          </p:nvSpPr>
          <p:spPr>
            <a:xfrm>
              <a:off x="3635896" y="63093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Ocean</a:t>
              </a:r>
              <a:r>
                <a:rPr lang="es-ES" dirty="0" smtClean="0"/>
                <a:t> </a:t>
              </a:r>
              <a:r>
                <a:rPr lang="es-ES" dirty="0" err="1" smtClean="0"/>
                <a:t>spray</a:t>
              </a:r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300192" y="630932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Oregon</a:t>
              </a:r>
              <a:r>
                <a:rPr lang="es-ES" dirty="0" smtClean="0"/>
                <a:t> grape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Temperate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/>
          </a:bodyPr>
          <a:lstStyle/>
          <a:p>
            <a:r>
              <a:rPr lang="es-ES" sz="2600" dirty="0" err="1" smtClean="0"/>
              <a:t>Moderate</a:t>
            </a:r>
            <a:r>
              <a:rPr lang="es-ES" sz="2600" dirty="0" smtClean="0"/>
              <a:t> </a:t>
            </a:r>
            <a:r>
              <a:rPr lang="es-ES" sz="2600" dirty="0" err="1" smtClean="0"/>
              <a:t>temperatures</a:t>
            </a:r>
            <a:r>
              <a:rPr lang="es-ES" sz="2600" dirty="0" smtClean="0"/>
              <a:t>:</a:t>
            </a:r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Trees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 smtClean="0"/>
          </a:p>
          <a:p>
            <a:pPr fontAlgn="base"/>
            <a:endParaRPr lang="es-ES" sz="2400" dirty="0" smtClean="0"/>
          </a:p>
          <a:p>
            <a:pPr fontAlgn="base"/>
            <a:endParaRPr lang="es-ES" sz="2400" dirty="0" smtClean="0"/>
          </a:p>
          <a:p>
            <a:pPr fontAlgn="base"/>
            <a:endParaRPr lang="es-ES" sz="2400" dirty="0" smtClean="0"/>
          </a:p>
          <a:p>
            <a:pPr fontAlgn="base"/>
            <a:endParaRPr lang="es-ES" sz="2400" dirty="0" smtClean="0"/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shrubs</a:t>
            </a:r>
            <a:r>
              <a:rPr lang="es-ES" sz="2400" b="1" dirty="0" smtClean="0"/>
              <a:t> </a:t>
            </a:r>
            <a:endParaRPr lang="es-ES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611560" y="2204864"/>
            <a:ext cx="7675612" cy="2241540"/>
            <a:chOff x="611560" y="2204864"/>
            <a:chExt cx="7675612" cy="2241540"/>
          </a:xfrm>
        </p:grpSpPr>
        <p:pic>
          <p:nvPicPr>
            <p:cNvPr id="9218" name="Picture 2" descr="http://www.laspilitas.com/images/grid24_24/5475/s/images/plants/1095/Acer_macrophyllum-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2347020" cy="17602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220" name="Picture 4" descr="http://thumbs.dreamstime.com/x/vine-maple-tree-1794557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204864"/>
              <a:ext cx="2509211" cy="19446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222" name="Picture 6" descr="http://www.stevenkharper.com/images/BlackCottonwoodTree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204864"/>
              <a:ext cx="1368152" cy="19337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6 CuadroTexto"/>
            <p:cNvSpPr txBox="1"/>
            <p:nvPr/>
          </p:nvSpPr>
          <p:spPr>
            <a:xfrm>
              <a:off x="6156176" y="407707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Big </a:t>
              </a:r>
              <a:r>
                <a:rPr lang="es-ES" dirty="0" err="1" smtClean="0"/>
                <a:t>leaf</a:t>
              </a:r>
              <a:r>
                <a:rPr lang="es-ES" dirty="0" smtClean="0"/>
                <a:t> </a:t>
              </a:r>
              <a:r>
                <a:rPr lang="es-ES" dirty="0" smtClean="0"/>
                <a:t>maple </a:t>
              </a:r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3419872" y="414908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Vine maple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 smtClean="0"/>
              <a:t>Black </a:t>
            </a:r>
            <a:r>
              <a:rPr lang="es-ES" dirty="0" smtClean="0"/>
              <a:t>Cottonwood</a:t>
            </a:r>
            <a:endParaRPr lang="es-ES" dirty="0" smtClean="0"/>
          </a:p>
        </p:txBody>
      </p:sp>
      <p:pic>
        <p:nvPicPr>
          <p:cNvPr id="11" name="Picture 16" descr="http://1.bp.blogspot.com/_fYAl0hXFNj0/SoxInO2KhjI/AAAAAAAAAyM/lFtrbihxrVs/s400/HuckleberryB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157192"/>
            <a:ext cx="1745771" cy="123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8" descr="http://www.gardencrossings.com/_ccLib/image/plants/DETA-6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157192"/>
            <a:ext cx="1512168" cy="127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539552" y="6488668"/>
            <a:ext cx="132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huckleberry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059832" y="6488668"/>
            <a:ext cx="139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salmonberry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Montane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Montane</a:t>
            </a:r>
            <a:r>
              <a:rPr lang="en-US" sz="2400" dirty="0" smtClean="0"/>
              <a:t> forest begins at about 1,500­–2,000 feet and­­ transitions into subalpine forests at about 4,000 feet. </a:t>
            </a:r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Trees</a:t>
            </a:r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>
              <a:buNone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dirty="0" smtClean="0"/>
          </a:p>
          <a:p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43651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Alaska </a:t>
            </a:r>
            <a:r>
              <a:rPr lang="es-ES" dirty="0" err="1" smtClean="0"/>
              <a:t>yellow-cedar</a:t>
            </a:r>
            <a:r>
              <a:rPr lang="es-ES" dirty="0" smtClean="0"/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59832" y="43651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Silver</a:t>
            </a:r>
            <a:r>
              <a:rPr lang="es-ES" dirty="0" smtClean="0"/>
              <a:t> </a:t>
            </a:r>
            <a:r>
              <a:rPr lang="es-ES" dirty="0" err="1" smtClean="0"/>
              <a:t>fir</a:t>
            </a:r>
            <a:endParaRPr lang="es-ES" dirty="0"/>
          </a:p>
        </p:txBody>
      </p:sp>
      <p:pic>
        <p:nvPicPr>
          <p:cNvPr id="7170" name="Picture 2" descr="http://science.halleyhosting.com/nature/cascade/mtadams/tree/conifer/chamaecyp/nootkatensis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9"/>
            <a:ext cx="1009617" cy="158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www.pinetum.org/Jeff4/ABamabi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852937"/>
            <a:ext cx="109886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CuadroTexto"/>
          <p:cNvSpPr txBox="1"/>
          <p:nvPr/>
        </p:nvSpPr>
        <p:spPr>
          <a:xfrm>
            <a:off x="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Fool’s</a:t>
            </a:r>
            <a:r>
              <a:rPr lang="es-ES" dirty="0" smtClean="0"/>
              <a:t> </a:t>
            </a:r>
            <a:r>
              <a:rPr lang="es-ES" dirty="0" err="1" smtClean="0"/>
              <a:t>huckleberry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39752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Devil’s</a:t>
            </a:r>
            <a:r>
              <a:rPr lang="es-ES" dirty="0" smtClean="0"/>
              <a:t> club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39952" y="65253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Pacific</a:t>
            </a:r>
            <a:r>
              <a:rPr lang="es-ES" dirty="0" smtClean="0"/>
              <a:t> </a:t>
            </a:r>
            <a:r>
              <a:rPr lang="es-ES" dirty="0" err="1" smtClean="0"/>
              <a:t>rhododendron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76256" y="65253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Bearberry</a:t>
            </a:r>
            <a:endParaRPr lang="es-ES" dirty="0"/>
          </a:p>
        </p:txBody>
      </p:sp>
      <p:sp>
        <p:nvSpPr>
          <p:cNvPr id="7176" name="AutoShape 8" descr="data:image/jpeg;base64,/9j/4AAQSkZJRgABAQAAAQABAAD/2wCEAAkGBhQSERUUExQWFRQVFBUXFxcVFxQXFRUVFxUVFRQVFRYXHCYeFxkjGhQUHy8gIycpLCwsFR4xNTAqNSYrLCkBCQoKDgwOGg8PGiwkHSUsLCwsLCwpLDQsLCwsLCwsLCwsLCwsLCkpLCwsLCwpLCwsLCwsLCwsKSwsLCwsKSwsKf/AABEIALgBEgMBIgACEQEDEQH/xAAcAAACAgMBAQAAAAAAAAAAAAAEBQMGAAECBwj/xAA/EAABAwEGAwYDBwMDAwUAAAABAAIRAwQFEiExQQZRYRMiMnGBkUKhsQcUI1LB0fBicuEzkvEVgqIXJFNjc//EABoBAAIDAQEAAAAAAAAAAAAAAAIDAAEEBQb/xAAxEQACAgEDAgQGAQMFAQAAAAAAAQIRAxIhMQRBEyJRgTJhcZGx8KHB0fEVI0Ky4QX/2gAMAwEAAhEDEQA/APKnPWsSIdZw8S32QxbGqWmmCSMK9m4SsTXXfZTAAwOn+9z3l595Xi7V6v8AZ/ae0sLW4s6VV7PIGKgy/wC4j0Ss3ArJwXVtXC0hjfUCYEfVBXbUMlup1zBEA6kj+bKClaH/AJiIGRyGfMSEFZGWgV/xAXUznM5Buw5nOFmla3EDy0UXVceF2BlNhM6kmDt15pLeFkbVoupyCMP/AJRkfOU5vfE2k2m3IvMvOQwsyLp8gA31UNlpgxGmueeQ3j5LNhzPJqkuE6Xty/v+A3skeP6HPZDfdH1XO7NpfgaXOw7NG59k743DadqfhEYgHR1Mg/MKHhKt2dphzv8AWpQMPeLnPgNb5wXZc8ltz53HE5xW9XRo6bGpTSeyK6HZomnaOaa8Xud2obUYKdRoIcMIaSJ7sxkcpzSmnZppOcAZa9kmcg1wcBl/cNUWLNrxqbVX/gPJjqTjdjS7b2NI5QRyK9C4bvL701z8GEMIbrMuifkI915HCvn2Z2/8OtRmH9oKg6tLWsMc4LQfVHk4szSjSsuFdnqUIKgJ5kewHRTVsgWzidv0lIb64mpWVmEd+qfhG39x2CXYtJsY269G0mlx5ZDc+irTuJaVQOp1BhLtCcxO2Y0VYr3u+tUx1HeQGg8kPa6rSgy9Osvll/HY0wjpLBYWuslfEWzSqw0kaNkyD7/VP3O78t0IgnZUu6r9dSGB3fpH4TmR/aT9Fb7uIqQaZxNPuMtCuX1eNxerJ6VfZ/X0Y76At9teBNDvVMhAGo+ItO8ZJW2q8j8ScW86g+Wyd2G1FocaYkHFDSfC8eOmTtJEpLeFrECsJwVMiDqyoNWn+bJvQy0ycGuO/f6C80bVolu7/Ub5rOIq2CgY1fUP1P7JTRvj8WmG6Y2z7qfjS05spjaXH1yH6rTki31EF+7fqKxKo7iDGnd1VqjKbvw5aTMnL/lTXHcQa0VKglxzDTt59U4qiRC2TknsBKfYXNtzTrkegUj6rQJkQt9k0ZQuK1IcsknYWB17xbGRUlGsHMkeqAtd3mZbpyWqDC3oUelPgjqhnY6oD4PxAj12+YRd74XFpGjASfXQJGXy4c5CPv20YG6SHHP0GX1WXLjfix39R2N3FoBtlSQJMDUqOxM7V2eTG77AfuucLasZw1oz6rVW84GFjQGj+SU+N1S5/BbWkYm20/yuWJR9+fz+i2r8D9srUwe7qVRzw2m1z3nRrQST6BWulwHUqiajqdE8nHE4eYpzHqQrH9mlhFSxDs4a9tWo15AGJ0nEwO5jC6BmrjZ7nLGhsE/md9ct9NEWSe+wDyVseZUPswJyFrYT1ovDf92M/RF3Vd1e7akVWg0apDcbHB1OZhrsQ8OZjOMieS9JFSm2cLQIAkuEHplulFSucbgGtcx0hzHDJ2u2izTzS+qA1XyDWi8djpvOpz0CYXJVNSpOIFjc3NcMxGQAIGkwkRY0ENnuGMJdm6nyaZ25HoFZ7hsYptcRo4kydwNP1Kx9Z1ax9PLJHnt9eCKHmo4va0NxYcyQBPUkYv1CTi1mmC45TkwSAQ3Y+v6IG0WtxrOxyA9xMjMROUEdEXaLu7bEQYgjM/KPRX0qWLDHG+Ut/wB+pJbuzz7jF+KowzJwkezp/VPOFLqe4XfaoGGlXdTcfiNMPyeANmlz2ztqq5xaS20lh+ED55/QhemcJ2lpuuz4fE3Hps4VHTPyPqp/9HPLB08JxV+b+GpGjHwLPtNHbtL+zDXUjkTk4tnvCOX7JXwJw02tZbXUq+A4KQAMHEIqY/SWR6oriyi6q2o8E4oE5kzz9wELwBfpDXWTCD2rjUY4mIcGQW9QQ2fdZMcp/wCnyWN7xp/SmmM/5FRvGw9lVfTJDsDokZAjUGNpBCFo13MeHMcWuGhGRCZ8Rv8A/c1ZEEPj2AH6JTnOS9HilqxpvukJrcc2ji20PZhxROrmiHO29PTmhLNdT35uyB3OpTm4OHC7N0YokA6D/KcvuSoNp8lTajwKlOvhK4y6mN+GT1UNS6WzpHkrY3h6odYHqorVdWBviBPll7pDm+zBUmVl12MjIH5om5rJWpvx0HZjVp0cOqy3WptMc3chp68kkdaXOdMkeRiEWiWSLXb5jIN8l8s1nLnF+A03O/1GOGRI0e0jKf4Umtt3ltWpTcPw6++zKo8LukpPZ77rs0qujkTI+ae3ZxG2r3a0B2x+E+fIrnS6fPgbmqartz8vt7j9SYw4M+z5lenjqlzKrHB2sgicm4fTNJrZdwfeFWe82kQPUARl5yrRZbxwOADg17gcIB1dE+qpVsv8MtDqrWEOqD8am7RtUZO7MjVpInPSYTOly5M03OS7bfv9fYkoutiw1HSoyQlFLiumR3wWnpmFK3iCiTAJ9itul90ZXFhTneijeELWvqmJiXFR2e8e0DsogjzgypW1lUyY1gPhlRFjTzC0Cths/wA+SOqBsjqXa4wWkASDnv6KHiGSwE/my9kaKp2Q96d6iecg/NVp8yk+wcZNMQB5a3I5TmFtxUhpZRzUllpAEA5lPtIY5bEQs7+RWJrhPI+xWKrA1E/BnGD7vql7RjpvAFRk+IDQjk4bFe53FxJZ7WwOoVWkkCWGA9p3Bac1800MyjKbiCCJBGhGRHkQlZMWp2uQpJM+lrZd/aCH5jrqI3EaKvuuN7J7FzjMyHiRn/UF5fdXG1soAYK7iAIh/fA/3I2p9sVub8VIjf8ADE/IrJLp59gFH0LHeNkqM8bCARBMS0+qsXDdRjqTabZJaCJcDvtOkiUGOMWWaiHW+rSfVewOFCi3ERiEgHP6wPNCUftVslf8NzKtEHIOOEBh2ILScMey831uPJmg4wi2ru0trX/b2+5qhGviK5edpLaz2HJzTm2cjrBA8oRtG98NGAc8yecwAj+KbjoWhgc2oTWAyqERjy0dGXWRoqhZKhcH0Knde4ENd/VELZhyrNBTXK+L+/zXcqWKhDbpr1X1ZnE4n02+QCtHDd7CgwtIJac8j4TzA6qrPa+i4tcII1H6jou6OM5zAXczYY5seh/CLTpnoNevkypkaTyBO3eyBPqqVUabFbWk5CnVa8f/AJzn/wCMhP8AhO3i0U6tjcfExzmTsRqB7h3oUvvyka9mZWP+pRJpVuctMSfXP1XK6aPgZXilw9vqnel/mL9hzdqyD7QLF2dteR4agbUadoIg/MT6rngu6O1qOefAwehcdAp77rCvd9mq/HRPYPPQDuk+gZ7lPOB6Y+7ZbuM9eXyXU6WTj06jLmPl+238rcTkdcDqz2YDTIc0Q3LTVcGq0DMgBIr44wZSkMBc+PQeZV/E6M9MbXneTKDZe4AnTmegCpnEtvquALe6w8tT6pJeFerWqTUdLjBHIA7DkjzVfgDH7K9Li00MUVHkgoP/AA8GETuTqtssreQXTWrumM03gFsW2uz4XEBBVXRkj7xqy8x5eyGs9hLjJ0WiL2VjE63Zu77a7taZc49wiM9IzA8phSX47G41MIBJ70bk7qf7k2EutlU5g6z6ZbpdVJUjbhnjlCWrnsBkLS6LkbYqQHeKa3Qg1YrJlJTO72Bj5OYIgjp06hdPZ7LiUtvUZXJthtajh0zB0I3XGOIUAe6CGEgn2XVOtUDc3yeYAH6IbrYGgylQ3OQ65TPJZfFkwNGeURHXJLHOOIOJnMa6+6Y2mqKgE/C4+x0WXLKWuPoOjBVYpo2EuOeQ/micWai1g7oAPPf3Q3aZomnnpom6r5FNhGM81ij7LqsVlWVKy00cxiDoVABmsrW2cgtLQ1ptk1ptUZBBB2axSWWgXuDWguc4hrQNSSYACmyQxKkTUKZJgAkmAAMyTsANyr9w/wDZfVqND7S7sGHRsTVP/bo319lceC+BGWGm17w11pIlzjm2kN2s/U7qyVLQMOKQW/mmJ8pXNzdS+I/cRKfoVIcD0GtAZVrsaP8A7BHnhLYVbDXYnZtfSa/CC/CKp5Owt26wm18Xs60VA3F2dIkDfJswXO5mJMIH7gKYOLIhzg6ehyPssrinTn3+5cZS7My+Lts1VrMxiiHd6S0wOQ7s8ikVq4PkRSrDydv6j9kDbbQ6o9xEwTAAnMbTzRVg4Rr1JOOnRA+Ks/Bl0gE/RRYZdLG3lpej3/fYfGSls0MeBeDK331pqSwU2vqY2wR3RHqDiiORKtX/AEEE1HCD2jQXNjJwOeIDnn811wPZhZi/Ha6VcOpuZFNxcWkkQRO2XzR5o9kGMqVaYqt8IGIZdQfX3XK6/qJzanF20qdJ1Xuu3POw6KXBWKPDvZ0Ko7Mmk44gSO6XMOcHnp7JOKxHg7o5DJekXXfVKrUfYXGHVWOLfytqRLg07g+L0PNU+ldgbUdSg9o1xYWnWRy5iIPqux0WfXDXLbVv7pU/wn7iM2KURDUqu+Iyu6Ia8hpaDiy6qW+rue0zB69CltjtJZUaToHfLdb5y8jcOTMlvucX7dZbU7uUQPILHU/om1/WgOLXNza7dAFqy9NOU8UdfIzJswXs1I4YWk77eaKo2UuOQRrrsYIxmY2nJaXNcC1uVmjdznaAnmjfuDmjwlPWvaMmkeQhbKNZJMjK25kaiFX7Q+XFXutSa7ukDP8Amqq96cOOpy9oJbOfT13RrJG6b3GYthKwd4Snz7KCwQlIp4SCRunTXZZaIpq6HyyaFsjiiSBDlJXs5AbPxNxDyJIB+RRV23RUtDsLB5uPhb1KhvtkVnAaMhg8mANH0n1SXLz6U/qZud2D0aoEg778lJAOjgVB92JhxmPquHUPRGVsdvpEqTA5rRIIz333CiotLTIz81ltryRM6ZTsltNuq2DVEzKZRlnbAzy8zCQ1DOUqAvBME94c9+oRqIOmy0ffKX/yM/3BYqt93W0en5k0IBlSMUKkBTjVRI5y9M+xzhxpL7ZUGTCWUp/NpUqek4R1Ll5higL6F4RsQo2KhTGYZTBcQIxPcMToH9zisnUz0wpdxWR1EeVDiykEbzlHnGvkozhk5SAIJjUnKGDQea252UDL6T/yq5eXFgbLaYBwky92noOS5mmzMr7HNfhRuBz3VcDBpI233SC3tfanhrQSwDDIGb/63nbL5Bbo3vXvCsKLXEtJiNAf2aF6JZbv+52PA59NrpcXmJDgSYEZEmMITnF48byyVtcL/NGnFilN0u550+zsoANaAX7nYeSXWpgf4+95om11ACXTAzMlJq9+UmnxT5ZrT08fKp8t9/3hfIXkjJSca4DaQwNLG5NcDpsdv1Rlz2M2gGpUq4KNMDG85kEzDGDdxwpZa7WGUg5wJc+MLdwOZS26bx7MRBcJBgyBkRPqlzjPW5djrY5459J4d+a/vvdlvst2Y3CrSLmuo/jBxJxljYOIzkBMZbyrbfmCvRp22lNN5EPqMiWxkcQPiaDl5EJVeNm7KnUD6hFWpTY5zRpL5HZknYNERzcrRwXc4oWVuI4zWOMgxDGlukeQE+axY4+Jajx6P60/67fjsjTkpalt2Z5nf7q1Os6k6qx7xEhujpE5TvnoldnrlxjDO5jkvQuLqNntRf8AhgOA7lRowuBHOPEJ5rz53DrmtLqdYtJkEbGdU7Fk6eb8KFewfU9OsSi22m+bNstAMtOYGY6IevZ3F048LPmg6j6tM94BwG4WVbwdUGkQNOi0LC1Ly+5he273GFrvUNbhpE9XEJTXtTzqSVgd0Trhi6qdeuGVCYLSWgGA9wzwuOoEScs8k5Y44oiW9xKyqjaFtc3fLkV6HZbN2YhrGsjUUw2PkJPqo7baASQcxyd/lV4l9v5A1FPpVcckeyZ3XaG4Sx2syJ0XNruph7zPw38vhd6DT0QEgAl5DY16IM2OOfG4PYKMqdi6/wCwtFQtaMiAfU6x0SuzOjunbRWG8bQyvQbVYRNN2B/kfCf51Q903EK7g7l7dSSrx5ax+flbP6/+8jX3Q1ue8DZ7NiOfaPMN3O0j2S59x167y/s8AcZl5iPTxH2VupWQU8Ia0HCIBOo6jkuqj+qTijTc+7/HYGUr2RXn8O1AIDmuaNMyD8xCW2my5kFsEZaRBVrwnWc/5olV+GQx24Jy3LeZ8itCk1sLETrERlIQV62aKczmHfJMbTWBghA3g6W57kJ3BIvcV0acoG8aBa7Ma6HmmtFqmtFnFRhaeWR5FWpUxsZUytSsXTqLgSIORjRYn2aDS7CM/wCkOiQiKN0Zd4obB1oWSvReF/tUNGk2lXp4gxoa17fFA0Dm6cswvPa7QHGNFjSgnjjkVSJJJrc9atf2nU3sIY18kRoBE8lT7ZejqpjRv5R+vNV2hXgos24BLjgjDgTorgvf2cXkKdriYmlUg8iBP0BT7iC+zVquMyC2BPIGYC8msV6vp1W1GHvNMjkdiD0IkHzVtu/iCpaqjnOYAJmQchloBC5XX9JlyzTj8NcX3Ox0XUYsEfPyQcV2J1asxjMmtpjEdsTjMecfVQWK4mMziSNyrB92ld07uXQwx8LGoehys+V5ZuS4FNqJeZP86BFcJXaKttosIkB2N39rAXZ9CQB6rV82Q02S3vP+i9U4YpUbPYaUgY3MBeR4nPcAXZ8unRIyySi/Mk6fJeHG5s8u4lvt1S01TORe6OUNMD6Jzw/xOXMDXPIc1uHXVun0UHHVFjoqtaGmcJgATvJjUzOarV2MmoOma57wQy9MtO1Ln6I3Y80+lzVLdPsXK1VyDI8Os7KmVrY/G4B2pP1XVtvV4xtbk12REagGR9EHZn4szki6LpfAi5E67ql1DSitkciZzMoqzQDmMjkfJQtGak7F2wXRyTS2TOVRzbrvLDIzbzUNGoWkFpIcCCCNQRoQmVnry0sdqBlO4QNezFp6J8JakCXG6uMGPbFXu1N3fC7r/SUdX7wnx8tx8tV51sV3cxrNE0zUg7NBLfbRJlireLJpXJa7TSM5SBnkdD5Toq/fDcVNwOoHyRtW9azWkvZMDdrgp7numta2uc+kKLCHNBJkkxGTYmPNDqcd/wCoUY9yucJ2Zxe+iQS2tTI9Rm13SJOfVX247k+70QyZdq4jck/pMIm5OHGWVpDXF7jEudE5bCNBqY6ouoSEMpaptruHOSeyIHoSpTzknLYD9SinuS+0VYceQVtpcgJWafABccgBJ8gqvaL0x1C45A5NHJu37+qkvi9zVJYO6wb/AJj1GsJcA0DM+wTo1ySUa2CK1mjMaFKbbUxHLQLV9Xq4YGjJsyeboOhPJadsRmCJTFezZajSs6phbac1qkVuqiKJi9vRYuQzy9ltSkUSYDohLfXDWnmmbnQOqr97HvQri7YcVbAmiQ70WgFJRbk7+36EFcpxoZsBYQsaV05QoykJMc16FdlkFOm1o5Z9SqBY3Q9p5OH1XolnfKXNisobTRLamEdUlvG/adnGZl2zRr68lTbbxDVqPxYi3kBoAkaXJbFRg2Xi2VNym1k4pb2TKbjBaPEdMtAfb5qn3G5zqUuJMndTWp2FY59PFrS+RuLNLDK4jXiO+G1mta3QGSdvRD3XYQWyDmk7K7yCIyRt2V8Eg7peRPHDTEfjyqeTVkIbwptBMc1z2HdBAU9SzEmdpldVrVgP9MKYnJpULzuDn5eDVms8BbdURlmDD4iSCMoU1C7WVHETAjKTnKT4sdT1mdxYsHe8wmd38OVbTkAA34nnwt/c9Poibn4WfVq9m1wwjNz9Q0bep2C9Jsd1tpUm02eFo9XHcnzTVlaa0cAS2RVrBwZSogQ3G6c31BP+1ug+qItdkw676CDn0ACf1KOw9zsgbfd4qU3NkgnLEPF5eXRLlNyYpP1KfbbQxrpc4ADUCXHrJ0Ea6kqOyfaDYqNMMxvqGT4KTxAJJkl4A15IDjuz07LQ7PEXVquXLCweMx1yHqvN+1jRbcPTKau3++xphFSW57ZYuLLLWBwOdI1BaWnLeCg63GNnPhDj6AfVUq7KJptAnvOaS71GnouQyHFBHH52tTrt+0C1HsWe0cSsdkGloPxZE+yWXqx7iHtcXUyMo2O8peXgalMLtr4Thd4X5eTtigzQlD/chvXb5f3Ci09mBMtrX92qJ2Dx4h58wobbd5ZB8TdnDQ/sU8vCw0arCWDs67cnN+F/9TeSBst31m0iYBYZyP6D9lMeeMt47eqf5X7QaxSlslZVb5oSAfNQ3bao7jtNj+if2y7e0YXDKMtOW6S0rCPi9l0YyTjQeTFLHFawx1OFkSpqToABEge64qvAzHshTMxgBWIQvPMrEW5KGdbIT0VbrvxOJKaXzao7oUV3XV2gk76AK01FamNhsrYDQHi/tKjrU3NAkESJEgiRzE6r1e5eD7Ld9A2q2xUIjCzIgyD3S0+KZHsvO+J7/dbK7qrgGjRrG+FjeQ89Sqx5/EfkW3qMW4oYVIXKOFsLQFR2EyZflUNwh0CI6pYFsFU0mU1Zt7iTJMlaC6Cko0MTg3mQFCyx8LWhxaWYe6DMp+aQI0WWawCnTa1o2zW69cUm55nZcPPJ5Z1ARe9i+1vw5ALGkRohDVxOkola44Eo0+Rbk+xhqkHJR1rVJAIkldhqj+7d7EdkbhH0JGTTAbxrE91pILeWSAFWrMy4n1lPnRyzTXhCzNqW6g1wBGIkgiQcLXOHzARKShHgb4mp8HoXB/Y0LLSp9o3tHCakmHGofEPTQdAE+fnppuf0AVVv3hd/aF1FstOeEZYTvlyT26XO7JrKuT2tzB3E5Gd8lglFVyIk7YW5ug6JJxFe7LLSk5nPC0avP83Q3EnHlGzy2me0qjYeFp/qcPovL7wvWpXqGpUdicfYdANgix4nL6Fad7Ykvq3VbRWfUq+Jx02aNmt6BDWS78TwOuflum1spSJ3RNjsuAf1HM/t5LoeIoxpD9e2wST3x6/REWym02gyO64AHXIkeL3Qs5g9QmlupS9w5sBHmFlrzCymsJZXAeSYdqVZLPSxPAOnPl1Sy97GC0PGrfoibsvCWz6Hqm5W5QuPI6GlyTlx3H1GzjtXDETpLtvJOK9MCmG8h/IVXqXnE9mcxrOh6FH0r/DqWcB2Qw9TyO4XMxRattHckoQSSf8AItrVwyo5rtDnnoOZSCuRORB1zGmuScX00PAJgnOSJ3jL5JJUsg2yXSwra2c7quoU1oX3JqWma4rNyQpxN10Ww4haKOfRuOqxZmsREogtj+1qADnCvXC12jDjcO6OegA3VNuezSZiZMBWLiq8HUqTKLTAc0z5aei5vW6sko9PB1fL+XcZy6FvGnEJtNYta4Giw9wAEDzg7qtOClhYWrpYsUcUFCPCHVRBC3CkLVsNTiyMNXQC7wrYChDkBSU3EEEahawrprVCDelxDWyBdkm9qGKmDuqvSGYT4WmWhZMmOmnEXJIyizNFgIftMlK2tkqcrEOLJRCjc5bprKgVUUDPK7uy8XUK9OqzxU3SJ0OxB6EEj1QNpryY2XVFyKUdtxkY7nqP/qS2O5RdiP5nAAecSqrffGVorvwl2BmcNZlrzOpSZlohklBG0EnQrLiw7thzxuLomqU4K4DVO2XDPIrmFqT2EtUc02yQDzCKq6ocZEHqD80farM4GYP+EMqtFEVNsx5oqravxZ2BgdRohWjVdObIQadyEtssg7zdnAx6pBd+QAHWfNWnxUgd25foqXVouY4gyM/1TIdwoq9hy2llmhGv73lopQZA8lG+lur5INKjcTfMJXVZCZWepLOoyKirU5HkhiqBF2REFL3sLHROR0TKqyChba2Wg8imoJEOA81i4FUrFKYVFi4es/faNgheKj2lo3kjfbkE6uluAEjIwkNd5qVi7XOFzMD19S5+ir7lrZWANu0581sXa7knlGhKLdZw0ZrsPZFeIyrVbvdyUVWyOZEiJVlfABJ2SK0OLzJQxk2HGTYHhWwxT9msDEwZZCGrtrV3gWw1VZZKyoBsi6doEIHApKbFVWC0F9oUfQZkgmtAHVE2Z5hKa9BTRKapBgLRk6rGNzUjmpbQNAFqo7hE3JZQ8OLtlL2U5KWz0gMhkratUHGajyiO1WUHouW0gjrVTy8kHCpRpUDKbk7YDbWPGY06Ldmr4oByP8zRxCGrUDqCczmJyR7VRFvyQWmpkeqslC1k2dk+MNDXeYGvqEiNnl/QfVHUa2E9DqlyppFNG8MrYbkp30txmCo2K+QDYqENI9UrtVPE0yPXkmtbSN0pva2BjS0eI/IK4hJbgtndIB5qeoMggbtqatOmyYYY12RyVBONMjqVS1uWsqWjbgfFkee3qh6ueaErHZCkShu6kxwkOb5yEpvHCAGtM55qCmZkLRYjS9SaaIcK2psKxEWP6T8tf2QdBhLiRuVCy0kZTkeaMstpDSAscIeHbKYZQqR/laruxbrHsnVD2i0tpjMydgmuergBIHt9QQADPNAhi7NaTJWB60JUh8eKOHNWUqJcQBqTC26oi7lcO1HkVbdIj2Vh9G6GN1GI9UU2x0xrTaV08rGvS2xFsiq3RRfoMB6Zj2Q9W48DSZnqEbiXeOQQdCFW/YOM65K5BlH0GwENVZhcQdlPQqImFJ2EMClcFAx6LsjQ92GYAEuPIfulS23YBCETTZOYXb7GPgM9DkfRJ7ReJaS3RUvN8IUUnyPiMkvq04KWsvV3NH2GjabR/pUy4fmiG/7jkjpx3ZWijCCuXVfkntn4HqnOpVY3oJd+wXF68IdlTxCoDGoLSJlKeSD2spNCOo8uzHssa8b5Hqpq1EtAkROnXyUDwDqmL5FN2H0HkDIjy2KiqW5o5A+c+wSauS0xJQtRyJQsJIPtN6/k15pS6SZJkrtbbCakkMikjqz080wc5AipBUhtoQSTZT3JX5oK1P2UzrYDog6jpKkY7kSNWbIop7EG18FHU3ghFLkkiFYpMKxQGwiw3fLhj01P7IuvbyX9xoYG6CBJyjPmsWLBJKUk36fkv1N17zJzdGQjIAfRKbXaS89FixasUIx4QK9SAuWNcsWJ45G4U1kq4Hh3I/LdaWKnuQs7jIkZgrloW1iSjK0bW26rFipMo4vK68bgWkDLOZSasHUnQ7/B8ltYqxybaTGR32Nff024cGNlVxMd5o9IJWLE6cVQclSDXUCDDc0u4huw4BUjvCA7qNiVtYk3TTFJ0wrg/hkVIq1hLJ7rfznmf6V6JSbDQ1ogcgIgLFiyZZuUnYOR7khEaAk9M/c7JRxGHdg6Y1GhmM1ixLxSuXuCuStXs9os1MEy86dACZVflbWLoY1sGQ2unLZ5IAtWLE6I2BE5ch0LFiMbRz2qzBKxYowWcnJclbWKEI6ikstYgwsWKMKthgKixYsS6F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8" name="AutoShape 10" descr="data:image/jpeg;base64,/9j/4AAQSkZJRgABAQAAAQABAAD/2wCEAAkGBhQSERUUExQWFRQVFBUXFxcVFxQXFRUVFxUVFRQVFRYXHCYeFxkjGhQUHy8gIycpLCwsFR4xNTAqNSYrLCkBCQoKDgwOGg8PGiwkHSUsLCwsLCwpLDQsLCwsLCwsLCwsLCwsLCkpLCwsLCwpLCwsLCwsLCwsKSwsLCwsKSwsKf/AABEIALgBEgMBIgACEQEDEQH/xAAcAAACAgMBAQAAAAAAAAAAAAAEBQMGAAECBwj/xAA/EAABAwEGAwYDBwMDAwUAAAABAAIRAwQFEiExQQZRYRMiMnGBkUKhsQcUI1LB0fBicuEzkvEVgqIXJFNjc//EABoBAAIDAQEAAAAAAAAAAAAAAAIDAAEEBQb/xAAxEQACAgEDAgQGAQMFAQAAAAAAAQIRAxIhMQRBEyJRgTJhcZGx8KHB0fEVI0Ky4QX/2gAMAwEAAhEDEQA/APKnPWsSIdZw8S32QxbGqWmmCSMK9m4SsTXXfZTAAwOn+9z3l595Xi7V6v8AZ/ae0sLW4s6VV7PIGKgy/wC4j0Ss3ArJwXVtXC0hjfUCYEfVBXbUMlup1zBEA6kj+bKClaH/AJiIGRyGfMSEFZGWgV/xAXUznM5Buw5nOFmla3EDy0UXVceF2BlNhM6kmDt15pLeFkbVoupyCMP/AJRkfOU5vfE2k2m3IvMvOQwsyLp8gA31UNlpgxGmueeQ3j5LNhzPJqkuE6Xty/v+A3skeP6HPZDfdH1XO7NpfgaXOw7NG59k743DadqfhEYgHR1Mg/MKHhKt2dphzv8AWpQMPeLnPgNb5wXZc8ltz53HE5xW9XRo6bGpTSeyK6HZomnaOaa8Xud2obUYKdRoIcMIaSJ7sxkcpzSmnZppOcAZa9kmcg1wcBl/cNUWLNrxqbVX/gPJjqTjdjS7b2NI5QRyK9C4bvL701z8GEMIbrMuifkI915HCvn2Z2/8OtRmH9oKg6tLWsMc4LQfVHk4szSjSsuFdnqUIKgJ5kewHRTVsgWzidv0lIb64mpWVmEd+qfhG39x2CXYtJsY269G0mlx5ZDc+irTuJaVQOp1BhLtCcxO2Y0VYr3u+tUx1HeQGg8kPa6rSgy9Osvll/HY0wjpLBYWuslfEWzSqw0kaNkyD7/VP3O78t0IgnZUu6r9dSGB3fpH4TmR/aT9Fb7uIqQaZxNPuMtCuX1eNxerJ6VfZ/X0Y76At9teBNDvVMhAGo+ItO8ZJW2q8j8ScW86g+Wyd2G1FocaYkHFDSfC8eOmTtJEpLeFrECsJwVMiDqyoNWn+bJvQy0ycGuO/f6C80bVolu7/Ub5rOIq2CgY1fUP1P7JTRvj8WmG6Y2z7qfjS05spjaXH1yH6rTki31EF+7fqKxKo7iDGnd1VqjKbvw5aTMnL/lTXHcQa0VKglxzDTt59U4qiRC2TknsBKfYXNtzTrkegUj6rQJkQt9k0ZQuK1IcsknYWB17xbGRUlGsHMkeqAtd3mZbpyWqDC3oUelPgjqhnY6oD4PxAj12+YRd74XFpGjASfXQJGXy4c5CPv20YG6SHHP0GX1WXLjfix39R2N3FoBtlSQJMDUqOxM7V2eTG77AfuucLasZw1oz6rVW84GFjQGj+SU+N1S5/BbWkYm20/yuWJR9+fz+i2r8D9srUwe7qVRzw2m1z3nRrQST6BWulwHUqiajqdE8nHE4eYpzHqQrH9mlhFSxDs4a9tWo15AGJ0nEwO5jC6BmrjZ7nLGhsE/md9ct9NEWSe+wDyVseZUPswJyFrYT1ovDf92M/RF3Vd1e7akVWg0apDcbHB1OZhrsQ8OZjOMieS9JFSm2cLQIAkuEHplulFSucbgGtcx0hzHDJ2u2izTzS+qA1XyDWi8djpvOpz0CYXJVNSpOIFjc3NcMxGQAIGkwkRY0ENnuGMJdm6nyaZ25HoFZ7hsYptcRo4kydwNP1Kx9Z1ax9PLJHnt9eCKHmo4va0NxYcyQBPUkYv1CTi1mmC45TkwSAQ3Y+v6IG0WtxrOxyA9xMjMROUEdEXaLu7bEQYgjM/KPRX0qWLDHG+Ut/wB+pJbuzz7jF+KowzJwkezp/VPOFLqe4XfaoGGlXdTcfiNMPyeANmlz2ztqq5xaS20lh+ED55/QhemcJ2lpuuz4fE3Hps4VHTPyPqp/9HPLB08JxV+b+GpGjHwLPtNHbtL+zDXUjkTk4tnvCOX7JXwJw02tZbXUq+A4KQAMHEIqY/SWR6oriyi6q2o8E4oE5kzz9wELwBfpDXWTCD2rjUY4mIcGQW9QQ2fdZMcp/wCnyWN7xp/SmmM/5FRvGw9lVfTJDsDokZAjUGNpBCFo13MeHMcWuGhGRCZ8Rv8A/c1ZEEPj2AH6JTnOS9HilqxpvukJrcc2ji20PZhxROrmiHO29PTmhLNdT35uyB3OpTm4OHC7N0YokA6D/KcvuSoNp8lTajwKlOvhK4y6mN+GT1UNS6WzpHkrY3h6odYHqorVdWBviBPll7pDm+zBUmVl12MjIH5om5rJWpvx0HZjVp0cOqy3WptMc3chp68kkdaXOdMkeRiEWiWSLXb5jIN8l8s1nLnF+A03O/1GOGRI0e0jKf4Umtt3ltWpTcPw6++zKo8LukpPZ77rs0qujkTI+ae3ZxG2r3a0B2x+E+fIrnS6fPgbmqartz8vt7j9SYw4M+z5lenjqlzKrHB2sgicm4fTNJrZdwfeFWe82kQPUARl5yrRZbxwOADg17gcIB1dE+qpVsv8MtDqrWEOqD8am7RtUZO7MjVpInPSYTOly5M03OS7bfv9fYkoutiw1HSoyQlFLiumR3wWnpmFK3iCiTAJ9itul90ZXFhTneijeELWvqmJiXFR2e8e0DsogjzgypW1lUyY1gPhlRFjTzC0Cths/wA+SOqBsjqXa4wWkASDnv6KHiGSwE/my9kaKp2Q96d6iecg/NVp8yk+wcZNMQB5a3I5TmFtxUhpZRzUllpAEA5lPtIY5bEQs7+RWJrhPI+xWKrA1E/BnGD7vql7RjpvAFRk+IDQjk4bFe53FxJZ7WwOoVWkkCWGA9p3Bac1800MyjKbiCCJBGhGRHkQlZMWp2uQpJM+lrZd/aCH5jrqI3EaKvuuN7J7FzjMyHiRn/UF5fdXG1soAYK7iAIh/fA/3I2p9sVub8VIjf8ADE/IrJLp59gFH0LHeNkqM8bCARBMS0+qsXDdRjqTabZJaCJcDvtOkiUGOMWWaiHW+rSfVewOFCi3ERiEgHP6wPNCUftVslf8NzKtEHIOOEBh2ILScMey831uPJmg4wi2ru0trX/b2+5qhGviK5edpLaz2HJzTm2cjrBA8oRtG98NGAc8yecwAj+KbjoWhgc2oTWAyqERjy0dGXWRoqhZKhcH0Knde4ENd/VELZhyrNBTXK+L+/zXcqWKhDbpr1X1ZnE4n02+QCtHDd7CgwtIJac8j4TzA6qrPa+i4tcII1H6jou6OM5zAXczYY5seh/CLTpnoNevkypkaTyBO3eyBPqqVUabFbWk5CnVa8f/AJzn/wCMhP8AhO3i0U6tjcfExzmTsRqB7h3oUvvyka9mZWP+pRJpVuctMSfXP1XK6aPgZXilw9vqnel/mL9hzdqyD7QLF2dteR4agbUadoIg/MT6rngu6O1qOefAwehcdAp77rCvd9mq/HRPYPPQDuk+gZ7lPOB6Y+7ZbuM9eXyXU6WTj06jLmPl+238rcTkdcDqz2YDTIc0Q3LTVcGq0DMgBIr44wZSkMBc+PQeZV/E6M9MbXneTKDZe4AnTmegCpnEtvquALe6w8tT6pJeFerWqTUdLjBHIA7DkjzVfgDH7K9Li00MUVHkgoP/AA8GETuTqtssreQXTWrumM03gFsW2uz4XEBBVXRkj7xqy8x5eyGs9hLjJ0WiL2VjE63Zu77a7taZc49wiM9IzA8phSX47G41MIBJ70bk7qf7k2EutlU5g6z6ZbpdVJUjbhnjlCWrnsBkLS6LkbYqQHeKa3Qg1YrJlJTO72Bj5OYIgjp06hdPZ7LiUtvUZXJthtajh0zB0I3XGOIUAe6CGEgn2XVOtUDc3yeYAH6IbrYGgylQ3OQ65TPJZfFkwNGeURHXJLHOOIOJnMa6+6Y2mqKgE/C4+x0WXLKWuPoOjBVYpo2EuOeQ/micWai1g7oAPPf3Q3aZomnnpom6r5FNhGM81ij7LqsVlWVKy00cxiDoVABmsrW2cgtLQ1ptk1ptUZBBB2axSWWgXuDWguc4hrQNSSYACmyQxKkTUKZJgAkmAAMyTsANyr9w/wDZfVqND7S7sGHRsTVP/bo319lceC+BGWGm17w11pIlzjm2kN2s/U7qyVLQMOKQW/mmJ8pXNzdS+I/cRKfoVIcD0GtAZVrsaP8A7BHnhLYVbDXYnZtfSa/CC/CKp5Owt26wm18Xs60VA3F2dIkDfJswXO5mJMIH7gKYOLIhzg6ehyPssrinTn3+5cZS7My+Lts1VrMxiiHd6S0wOQ7s8ikVq4PkRSrDydv6j9kDbbQ6o9xEwTAAnMbTzRVg4Rr1JOOnRA+Ks/Bl0gE/RRYZdLG3lpej3/fYfGSls0MeBeDK331pqSwU2vqY2wR3RHqDiiORKtX/AEEE1HCD2jQXNjJwOeIDnn811wPZhZi/Ha6VcOpuZFNxcWkkQRO2XzR5o9kGMqVaYqt8IGIZdQfX3XK6/qJzanF20qdJ1Xuu3POw6KXBWKPDvZ0Ko7Mmk44gSO6XMOcHnp7JOKxHg7o5DJekXXfVKrUfYXGHVWOLfytqRLg07g+L0PNU+ldgbUdSg9o1xYWnWRy5iIPqux0WfXDXLbVv7pU/wn7iM2KURDUqu+Iyu6Ia8hpaDiy6qW+rue0zB69CltjtJZUaToHfLdb5y8jcOTMlvucX7dZbU7uUQPILHU/om1/WgOLXNza7dAFqy9NOU8UdfIzJswXs1I4YWk77eaKo2UuOQRrrsYIxmY2nJaXNcC1uVmjdznaAnmjfuDmjwlPWvaMmkeQhbKNZJMjK25kaiFX7Q+XFXutSa7ukDP8Amqq96cOOpy9oJbOfT13RrJG6b3GYthKwd4Snz7KCwQlIp4SCRunTXZZaIpq6HyyaFsjiiSBDlJXs5AbPxNxDyJIB+RRV23RUtDsLB5uPhb1KhvtkVnAaMhg8mANH0n1SXLz6U/qZud2D0aoEg778lJAOjgVB92JhxmPquHUPRGVsdvpEqTA5rRIIz333CiotLTIz81ltryRM6ZTsltNuq2DVEzKZRlnbAzy8zCQ1DOUqAvBME94c9+oRqIOmy0ffKX/yM/3BYqt93W0en5k0IBlSMUKkBTjVRI5y9M+xzhxpL7ZUGTCWUp/NpUqek4R1Ll5higL6F4RsQo2KhTGYZTBcQIxPcMToH9zisnUz0wpdxWR1EeVDiykEbzlHnGvkozhk5SAIJjUnKGDQea252UDL6T/yq5eXFgbLaYBwky92noOS5mmzMr7HNfhRuBz3VcDBpI233SC3tfanhrQSwDDIGb/63nbL5Bbo3vXvCsKLXEtJiNAf2aF6JZbv+52PA59NrpcXmJDgSYEZEmMITnF48byyVtcL/NGnFilN0u550+zsoANaAX7nYeSXWpgf4+95om11ACXTAzMlJq9+UmnxT5ZrT08fKp8t9/3hfIXkjJSca4DaQwNLG5NcDpsdv1Rlz2M2gGpUq4KNMDG85kEzDGDdxwpZa7WGUg5wJc+MLdwOZS26bx7MRBcJBgyBkRPqlzjPW5djrY5459J4d+a/vvdlvst2Y3CrSLmuo/jBxJxljYOIzkBMZbyrbfmCvRp22lNN5EPqMiWxkcQPiaDl5EJVeNm7KnUD6hFWpTY5zRpL5HZknYNERzcrRwXc4oWVuI4zWOMgxDGlukeQE+axY4+Jajx6P60/67fjsjTkpalt2Z5nf7q1Os6k6qx7xEhujpE5TvnoldnrlxjDO5jkvQuLqNntRf8AhgOA7lRowuBHOPEJ5rz53DrmtLqdYtJkEbGdU7Fk6eb8KFewfU9OsSi22m+bNstAMtOYGY6IevZ3F048LPmg6j6tM94BwG4WVbwdUGkQNOi0LC1Ly+5he273GFrvUNbhpE9XEJTXtTzqSVgd0Trhi6qdeuGVCYLSWgGA9wzwuOoEScs8k5Y44oiW9xKyqjaFtc3fLkV6HZbN2YhrGsjUUw2PkJPqo7baASQcxyd/lV4l9v5A1FPpVcckeyZ3XaG4Sx2syJ0XNruph7zPw38vhd6DT0QEgAl5DY16IM2OOfG4PYKMqdi6/wCwtFQtaMiAfU6x0SuzOjunbRWG8bQyvQbVYRNN2B/kfCf51Q903EK7g7l7dSSrx5ax+flbP6/+8jX3Q1ue8DZ7NiOfaPMN3O0j2S59x167y/s8AcZl5iPTxH2VupWQU8Ia0HCIBOo6jkuqj+qTijTc+7/HYGUr2RXn8O1AIDmuaNMyD8xCW2my5kFsEZaRBVrwnWc/5olV+GQx24Jy3LeZ8itCk1sLETrERlIQV62aKczmHfJMbTWBghA3g6W57kJ3BIvcV0acoG8aBa7Ma6HmmtFqmtFnFRhaeWR5FWpUxsZUytSsXTqLgSIORjRYn2aDS7CM/wCkOiQiKN0Zd4obB1oWSvReF/tUNGk2lXp4gxoa17fFA0Dm6cswvPa7QHGNFjSgnjjkVSJJJrc9atf2nU3sIY18kRoBE8lT7ZejqpjRv5R+vNV2hXgos24BLjgjDgTorgvf2cXkKdriYmlUg8iBP0BT7iC+zVquMyC2BPIGYC8msV6vp1W1GHvNMjkdiD0IkHzVtu/iCpaqjnOYAJmQchloBC5XX9JlyzTj8NcX3Ox0XUYsEfPyQcV2J1asxjMmtpjEdsTjMecfVQWK4mMziSNyrB92ld07uXQwx8LGoehys+V5ZuS4FNqJeZP86BFcJXaKttosIkB2N39rAXZ9CQB6rV82Q02S3vP+i9U4YpUbPYaUgY3MBeR4nPcAXZ8unRIyySi/Mk6fJeHG5s8u4lvt1S01TORe6OUNMD6Jzw/xOXMDXPIc1uHXVun0UHHVFjoqtaGmcJgATvJjUzOarV2MmoOma57wQy9MtO1Ln6I3Y80+lzVLdPsXK1VyDI8Os7KmVrY/G4B2pP1XVtvV4xtbk12REagGR9EHZn4szki6LpfAi5E67ql1DSitkciZzMoqzQDmMjkfJQtGak7F2wXRyTS2TOVRzbrvLDIzbzUNGoWkFpIcCCCNQRoQmVnry0sdqBlO4QNezFp6J8JakCXG6uMGPbFXu1N3fC7r/SUdX7wnx8tx8tV51sV3cxrNE0zUg7NBLfbRJlireLJpXJa7TSM5SBnkdD5Toq/fDcVNwOoHyRtW9azWkvZMDdrgp7numta2uc+kKLCHNBJkkxGTYmPNDqcd/wCoUY9yucJ2Zxe+iQS2tTI9Rm13SJOfVX247k+70QyZdq4jck/pMIm5OHGWVpDXF7jEudE5bCNBqY6ouoSEMpaptruHOSeyIHoSpTzknLYD9SinuS+0VYceQVtpcgJWafABccgBJ8gqvaL0x1C45A5NHJu37+qkvi9zVJYO6wb/AJj1GsJcA0DM+wTo1ySUa2CK1mjMaFKbbUxHLQLV9Xq4YGjJsyeboOhPJadsRmCJTFezZajSs6phbac1qkVuqiKJi9vRYuQzy9ltSkUSYDohLfXDWnmmbnQOqr97HvQri7YcVbAmiQ70WgFJRbk7+36EFcpxoZsBYQsaV05QoykJMc16FdlkFOm1o5Z9SqBY3Q9p5OH1XolnfKXNisobTRLamEdUlvG/adnGZl2zRr68lTbbxDVqPxYi3kBoAkaXJbFRg2Xi2VNym1k4pb2TKbjBaPEdMtAfb5qn3G5zqUuJMndTWp2FY59PFrS+RuLNLDK4jXiO+G1mta3QGSdvRD3XYQWyDmk7K7yCIyRt2V8Eg7peRPHDTEfjyqeTVkIbwptBMc1z2HdBAU9SzEmdpldVrVgP9MKYnJpULzuDn5eDVms8BbdURlmDD4iSCMoU1C7WVHETAjKTnKT4sdT1mdxYsHe8wmd38OVbTkAA34nnwt/c9Poibn4WfVq9m1wwjNz9Q0bep2C9Jsd1tpUm02eFo9XHcnzTVlaa0cAS2RVrBwZSogQ3G6c31BP+1ug+qItdkw676CDn0ACf1KOw9zsgbfd4qU3NkgnLEPF5eXRLlNyYpP1KfbbQxrpc4ADUCXHrJ0Ea6kqOyfaDYqNMMxvqGT4KTxAJJkl4A15IDjuz07LQ7PEXVquXLCweMx1yHqvN+1jRbcPTKau3++xphFSW57ZYuLLLWBwOdI1BaWnLeCg63GNnPhDj6AfVUq7KJptAnvOaS71GnouQyHFBHH52tTrt+0C1HsWe0cSsdkGloPxZE+yWXqx7iHtcXUyMo2O8peXgalMLtr4Thd4X5eTtigzQlD/chvXb5f3Ci09mBMtrX92qJ2Dx4h58wobbd5ZB8TdnDQ/sU8vCw0arCWDs67cnN+F/9TeSBst31m0iYBYZyP6D9lMeeMt47eqf5X7QaxSlslZVb5oSAfNQ3bao7jtNj+if2y7e0YXDKMtOW6S0rCPi9l0YyTjQeTFLHFawx1OFkSpqToABEge64qvAzHshTMxgBWIQvPMrEW5KGdbIT0VbrvxOJKaXzao7oUV3XV2gk76AK01FamNhsrYDQHi/tKjrU3NAkESJEgiRzE6r1e5eD7Ld9A2q2xUIjCzIgyD3S0+KZHsvO+J7/dbK7qrgGjRrG+FjeQ89Sqx5/EfkW3qMW4oYVIXKOFsLQFR2EyZflUNwh0CI6pYFsFU0mU1Zt7iTJMlaC6Cko0MTg3mQFCyx8LWhxaWYe6DMp+aQI0WWawCnTa1o2zW69cUm55nZcPPJ5Z1ARe9i+1vw5ALGkRohDVxOkola44Eo0+Rbk+xhqkHJR1rVJAIkldhqj+7d7EdkbhH0JGTTAbxrE91pILeWSAFWrMy4n1lPnRyzTXhCzNqW6g1wBGIkgiQcLXOHzARKShHgb4mp8HoXB/Y0LLSp9o3tHCakmHGofEPTQdAE+fnppuf0AVVv3hd/aF1FstOeEZYTvlyT26XO7JrKuT2tzB3E5Gd8lglFVyIk7YW5ug6JJxFe7LLSk5nPC0avP83Q3EnHlGzy2me0qjYeFp/qcPovL7wvWpXqGpUdicfYdANgix4nL6Fad7Ykvq3VbRWfUq+Jx02aNmt6BDWS78TwOuflum1spSJ3RNjsuAf1HM/t5LoeIoxpD9e2wST3x6/REWym02gyO64AHXIkeL3Qs5g9QmlupS9w5sBHmFlrzCymsJZXAeSYdqVZLPSxPAOnPl1Sy97GC0PGrfoibsvCWz6Hqm5W5QuPI6GlyTlx3H1GzjtXDETpLtvJOK9MCmG8h/IVXqXnE9mcxrOh6FH0r/DqWcB2Qw9TyO4XMxRattHckoQSSf8AItrVwyo5rtDnnoOZSCuRORB1zGmuScX00PAJgnOSJ3jL5JJUsg2yXSwra2c7quoU1oX3JqWma4rNyQpxN10Ww4haKOfRuOqxZmsREogtj+1qADnCvXC12jDjcO6OegA3VNuezSZiZMBWLiq8HUqTKLTAc0z5aei5vW6sko9PB1fL+XcZy6FvGnEJtNYta4Giw9wAEDzg7qtOClhYWrpYsUcUFCPCHVRBC3CkLVsNTiyMNXQC7wrYChDkBSU3EEEahawrprVCDelxDWyBdkm9qGKmDuqvSGYT4WmWhZMmOmnEXJIyizNFgIftMlK2tkqcrEOLJRCjc5bprKgVUUDPK7uy8XUK9OqzxU3SJ0OxB6EEj1QNpryY2XVFyKUdtxkY7nqP/qS2O5RdiP5nAAecSqrffGVorvwl2BmcNZlrzOpSZlohklBG0EnQrLiw7thzxuLomqU4K4DVO2XDPIrmFqT2EtUc02yQDzCKq6ocZEHqD80farM4GYP+EMqtFEVNsx5oqravxZ2BgdRohWjVdObIQadyEtssg7zdnAx6pBd+QAHWfNWnxUgd25foqXVouY4gyM/1TIdwoq9hy2llmhGv73lopQZA8lG+lur5INKjcTfMJXVZCZWepLOoyKirU5HkhiqBF2REFL3sLHROR0TKqyChba2Wg8imoJEOA81i4FUrFKYVFi4es/faNgheKj2lo3kjfbkE6uluAEjIwkNd5qVi7XOFzMD19S5+ir7lrZWANu0581sXa7knlGhKLdZw0ZrsPZFeIyrVbvdyUVWyOZEiJVlfABJ2SK0OLzJQxk2HGTYHhWwxT9msDEwZZCGrtrV3gWw1VZZKyoBsi6doEIHApKbFVWC0F9oUfQZkgmtAHVE2Z5hKa9BTRKapBgLRk6rGNzUjmpbQNAFqo7hE3JZQ8OLtlL2U5KWz0gMhkratUHGajyiO1WUHouW0gjrVTy8kHCpRpUDKbk7YDbWPGY06Ldmr4oByP8zRxCGrUDqCczmJyR7VRFvyQWmpkeqslC1k2dk+MNDXeYGvqEiNnl/QfVHUa2E9DqlyppFNG8MrYbkp30txmCo2K+QDYqENI9UrtVPE0yPXkmtbSN0pva2BjS0eI/IK4hJbgtndIB5qeoMggbtqatOmyYYY12RyVBONMjqVS1uWsqWjbgfFkee3qh6ueaErHZCkShu6kxwkOb5yEpvHCAGtM55qCmZkLRYjS9SaaIcK2psKxEWP6T8tf2QdBhLiRuVCy0kZTkeaMstpDSAscIeHbKYZQqR/laruxbrHsnVD2i0tpjMydgmuergBIHt9QQADPNAhi7NaTJWB60JUh8eKOHNWUqJcQBqTC26oi7lcO1HkVbdIj2Vh9G6GN1GI9UU2x0xrTaV08rGvS2xFsiq3RRfoMB6Zj2Q9W48DSZnqEbiXeOQQdCFW/YOM65K5BlH0GwENVZhcQdlPQqImFJ2EMClcFAx6LsjQ92GYAEuPIfulS23YBCETTZOYXb7GPgM9DkfRJ7ReJaS3RUvN8IUUnyPiMkvq04KWsvV3NH2GjabR/pUy4fmiG/7jkjpx3ZWijCCuXVfkntn4HqnOpVY3oJd+wXF68IdlTxCoDGoLSJlKeSD2spNCOo8uzHssa8b5Hqpq1EtAkROnXyUDwDqmL5FN2H0HkDIjy2KiqW5o5A+c+wSauS0xJQtRyJQsJIPtN6/k15pS6SZJkrtbbCakkMikjqz080wc5AipBUhtoQSTZT3JX5oK1P2UzrYDog6jpKkY7kSNWbIop7EG18FHU3ghFLkkiFYpMKxQGwiw3fLhj01P7IuvbyX9xoYG6CBJyjPmsWLBJKUk36fkv1N17zJzdGQjIAfRKbXaS89FixasUIx4QK9SAuWNcsWJ45G4U1kq4Hh3I/LdaWKnuQs7jIkZgrloW1iSjK0bW26rFipMo4vK68bgWkDLOZSasHUnQ7/B8ltYqxybaTGR32Nff024cGNlVxMd5o9IJWLE6cVQclSDXUCDDc0u4huw4BUjvCA7qNiVtYk3TTFJ0wrg/hkVIq1hLJ7rfznmf6V6JSbDQ1ogcgIgLFiyZZuUnYOR7khEaAk9M/c7JRxGHdg6Y1GhmM1ixLxSuXuCuStXs9os1MEy86dACZVflbWLoY1sGQ2unLZ5IAtWLE6I2BE5ch0LFiMbRz2qzBKxYowWcnJclbWKEI6ikstYgwsWKMKthgKixYsS6F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0" name="AutoShape 12" descr="data:image/jpeg;base64,/9j/4AAQSkZJRgABAQAAAQABAAD/2wCEAAkGBhQSERUUExQWFRQVFBUXFxcVFxQXFRUVFxUVFRQVFRYXHCYeFxkjGhQUHy8gIycpLCwsFR4xNTAqNSYrLCkBCQoKDgwOGg8PGiwkHSUsLCwsLCwpLDQsLCwsLCwsLCwsLCwsLCkpLCwsLCwpLCwsLCwsLCwsKSwsLCwsKSwsKf/AABEIALgBEgMBIgACEQEDEQH/xAAcAAACAgMBAQAAAAAAAAAAAAAEBQMGAAECBwj/xAA/EAABAwEGAwYDBwMDAwUAAAABAAIRAwQFEiExQQZRYRMiMnGBkUKhsQcUI1LB0fBicuEzkvEVgqIXJFNjc//EABoBAAIDAQEAAAAAAAAAAAAAAAIDAAEEBQb/xAAxEQACAgEDAgQGAQMFAQAAAAAAAQIRAxIhMQRBEyJRgTJhcZGx8KHB0fEVI0Ky4QX/2gAMAwEAAhEDEQA/APKnPWsSIdZw8S32QxbGqWmmCSMK9m4SsTXXfZTAAwOn+9z3l595Xi7V6v8AZ/ae0sLW4s6VV7PIGKgy/wC4j0Ss3ArJwXVtXC0hjfUCYEfVBXbUMlup1zBEA6kj+bKClaH/AJiIGRyGfMSEFZGWgV/xAXUznM5Buw5nOFmla3EDy0UXVceF2BlNhM6kmDt15pLeFkbVoupyCMP/AJRkfOU5vfE2k2m3IvMvOQwsyLp8gA31UNlpgxGmueeQ3j5LNhzPJqkuE6Xty/v+A3skeP6HPZDfdH1XO7NpfgaXOw7NG59k743DadqfhEYgHR1Mg/MKHhKt2dphzv8AWpQMPeLnPgNb5wXZc8ltz53HE5xW9XRo6bGpTSeyK6HZomnaOaa8Xud2obUYKdRoIcMIaSJ7sxkcpzSmnZppOcAZa9kmcg1wcBl/cNUWLNrxqbVX/gPJjqTjdjS7b2NI5QRyK9C4bvL701z8GEMIbrMuifkI915HCvn2Z2/8OtRmH9oKg6tLWsMc4LQfVHk4szSjSsuFdnqUIKgJ5kewHRTVsgWzidv0lIb64mpWVmEd+qfhG39x2CXYtJsY269G0mlx5ZDc+irTuJaVQOp1BhLtCcxO2Y0VYr3u+tUx1HeQGg8kPa6rSgy9Osvll/HY0wjpLBYWuslfEWzSqw0kaNkyD7/VP3O78t0IgnZUu6r9dSGB3fpH4TmR/aT9Fb7uIqQaZxNPuMtCuX1eNxerJ6VfZ/X0Y76At9teBNDvVMhAGo+ItO8ZJW2q8j8ScW86g+Wyd2G1FocaYkHFDSfC8eOmTtJEpLeFrECsJwVMiDqyoNWn+bJvQy0ycGuO/f6C80bVolu7/Ub5rOIq2CgY1fUP1P7JTRvj8WmG6Y2z7qfjS05spjaXH1yH6rTki31EF+7fqKxKo7iDGnd1VqjKbvw5aTMnL/lTXHcQa0VKglxzDTt59U4qiRC2TknsBKfYXNtzTrkegUj6rQJkQt9k0ZQuK1IcsknYWB17xbGRUlGsHMkeqAtd3mZbpyWqDC3oUelPgjqhnY6oD4PxAj12+YRd74XFpGjASfXQJGXy4c5CPv20YG6SHHP0GX1WXLjfix39R2N3FoBtlSQJMDUqOxM7V2eTG77AfuucLasZw1oz6rVW84GFjQGj+SU+N1S5/BbWkYm20/yuWJR9+fz+i2r8D9srUwe7qVRzw2m1z3nRrQST6BWulwHUqiajqdE8nHE4eYpzHqQrH9mlhFSxDs4a9tWo15AGJ0nEwO5jC6BmrjZ7nLGhsE/md9ct9NEWSe+wDyVseZUPswJyFrYT1ovDf92M/RF3Vd1e7akVWg0apDcbHB1OZhrsQ8OZjOMieS9JFSm2cLQIAkuEHplulFSucbgGtcx0hzHDJ2u2izTzS+qA1XyDWi8djpvOpz0CYXJVNSpOIFjc3NcMxGQAIGkwkRY0ENnuGMJdm6nyaZ25HoFZ7hsYptcRo4kydwNP1Kx9Z1ax9PLJHnt9eCKHmo4va0NxYcyQBPUkYv1CTi1mmC45TkwSAQ3Y+v6IG0WtxrOxyA9xMjMROUEdEXaLu7bEQYgjM/KPRX0qWLDHG+Ut/wB+pJbuzz7jF+KowzJwkezp/VPOFLqe4XfaoGGlXdTcfiNMPyeANmlz2ztqq5xaS20lh+ED55/QhemcJ2lpuuz4fE3Hps4VHTPyPqp/9HPLB08JxV+b+GpGjHwLPtNHbtL+zDXUjkTk4tnvCOX7JXwJw02tZbXUq+A4KQAMHEIqY/SWR6oriyi6q2o8E4oE5kzz9wELwBfpDXWTCD2rjUY4mIcGQW9QQ2fdZMcp/wCnyWN7xp/SmmM/5FRvGw9lVfTJDsDokZAjUGNpBCFo13MeHMcWuGhGRCZ8Rv8A/c1ZEEPj2AH6JTnOS9HilqxpvukJrcc2ji20PZhxROrmiHO29PTmhLNdT35uyB3OpTm4OHC7N0YokA6D/KcvuSoNp8lTajwKlOvhK4y6mN+GT1UNS6WzpHkrY3h6odYHqorVdWBviBPll7pDm+zBUmVl12MjIH5om5rJWpvx0HZjVp0cOqy3WptMc3chp68kkdaXOdMkeRiEWiWSLXb5jIN8l8s1nLnF+A03O/1GOGRI0e0jKf4Umtt3ltWpTcPw6++zKo8LukpPZ77rs0qujkTI+ae3ZxG2r3a0B2x+E+fIrnS6fPgbmqartz8vt7j9SYw4M+z5lenjqlzKrHB2sgicm4fTNJrZdwfeFWe82kQPUARl5yrRZbxwOADg17gcIB1dE+qpVsv8MtDqrWEOqD8am7RtUZO7MjVpInPSYTOly5M03OS7bfv9fYkoutiw1HSoyQlFLiumR3wWnpmFK3iCiTAJ9itul90ZXFhTneijeELWvqmJiXFR2e8e0DsogjzgypW1lUyY1gPhlRFjTzC0Cths/wA+SOqBsjqXa4wWkASDnv6KHiGSwE/my9kaKp2Q96d6iecg/NVp8yk+wcZNMQB5a3I5TmFtxUhpZRzUllpAEA5lPtIY5bEQs7+RWJrhPI+xWKrA1E/BnGD7vql7RjpvAFRk+IDQjk4bFe53FxJZ7WwOoVWkkCWGA9p3Bac1800MyjKbiCCJBGhGRHkQlZMWp2uQpJM+lrZd/aCH5jrqI3EaKvuuN7J7FzjMyHiRn/UF5fdXG1soAYK7iAIh/fA/3I2p9sVub8VIjf8ADE/IrJLp59gFH0LHeNkqM8bCARBMS0+qsXDdRjqTabZJaCJcDvtOkiUGOMWWaiHW+rSfVewOFCi3ERiEgHP6wPNCUftVslf8NzKtEHIOOEBh2ILScMey831uPJmg4wi2ru0trX/b2+5qhGviK5edpLaz2HJzTm2cjrBA8oRtG98NGAc8yecwAj+KbjoWhgc2oTWAyqERjy0dGXWRoqhZKhcH0Knde4ENd/VELZhyrNBTXK+L+/zXcqWKhDbpr1X1ZnE4n02+QCtHDd7CgwtIJac8j4TzA6qrPa+i4tcII1H6jou6OM5zAXczYY5seh/CLTpnoNevkypkaTyBO3eyBPqqVUabFbWk5CnVa8f/AJzn/wCMhP8AhO3i0U6tjcfExzmTsRqB7h3oUvvyka9mZWP+pRJpVuctMSfXP1XK6aPgZXilw9vqnel/mL9hzdqyD7QLF2dteR4agbUadoIg/MT6rngu6O1qOefAwehcdAp77rCvd9mq/HRPYPPQDuk+gZ7lPOB6Y+7ZbuM9eXyXU6WTj06jLmPl+238rcTkdcDqz2YDTIc0Q3LTVcGq0DMgBIr44wZSkMBc+PQeZV/E6M9MbXneTKDZe4AnTmegCpnEtvquALe6w8tT6pJeFerWqTUdLjBHIA7DkjzVfgDH7K9Li00MUVHkgoP/AA8GETuTqtssreQXTWrumM03gFsW2uz4XEBBVXRkj7xqy8x5eyGs9hLjJ0WiL2VjE63Zu77a7taZc49wiM9IzA8phSX47G41MIBJ70bk7qf7k2EutlU5g6z6ZbpdVJUjbhnjlCWrnsBkLS6LkbYqQHeKa3Qg1YrJlJTO72Bj5OYIgjp06hdPZ7LiUtvUZXJthtajh0zB0I3XGOIUAe6CGEgn2XVOtUDc3yeYAH6IbrYGgylQ3OQ65TPJZfFkwNGeURHXJLHOOIOJnMa6+6Y2mqKgE/C4+x0WXLKWuPoOjBVYpo2EuOeQ/micWai1g7oAPPf3Q3aZomnnpom6r5FNhGM81ij7LqsVlWVKy00cxiDoVABmsrW2cgtLQ1ptk1ptUZBBB2axSWWgXuDWguc4hrQNSSYACmyQxKkTUKZJgAkmAAMyTsANyr9w/wDZfVqND7S7sGHRsTVP/bo319lceC+BGWGm17w11pIlzjm2kN2s/U7qyVLQMOKQW/mmJ8pXNzdS+I/cRKfoVIcD0GtAZVrsaP8A7BHnhLYVbDXYnZtfSa/CC/CKp5Owt26wm18Xs60VA3F2dIkDfJswXO5mJMIH7gKYOLIhzg6ehyPssrinTn3+5cZS7My+Lts1VrMxiiHd6S0wOQ7s8ikVq4PkRSrDydv6j9kDbbQ6o9xEwTAAnMbTzRVg4Rr1JOOnRA+Ks/Bl0gE/RRYZdLG3lpej3/fYfGSls0MeBeDK331pqSwU2vqY2wR3RHqDiiORKtX/AEEE1HCD2jQXNjJwOeIDnn811wPZhZi/Ha6VcOpuZFNxcWkkQRO2XzR5o9kGMqVaYqt8IGIZdQfX3XK6/qJzanF20qdJ1Xuu3POw6KXBWKPDvZ0Ko7Mmk44gSO6XMOcHnp7JOKxHg7o5DJekXXfVKrUfYXGHVWOLfytqRLg07g+L0PNU+ldgbUdSg9o1xYWnWRy5iIPqux0WfXDXLbVv7pU/wn7iM2KURDUqu+Iyu6Ia8hpaDiy6qW+rue0zB69CltjtJZUaToHfLdb5y8jcOTMlvucX7dZbU7uUQPILHU/om1/WgOLXNza7dAFqy9NOU8UdfIzJswXs1I4YWk77eaKo2UuOQRrrsYIxmY2nJaXNcC1uVmjdznaAnmjfuDmjwlPWvaMmkeQhbKNZJMjK25kaiFX7Q+XFXutSa7ukDP8Amqq96cOOpy9oJbOfT13RrJG6b3GYthKwd4Snz7KCwQlIp4SCRunTXZZaIpq6HyyaFsjiiSBDlJXs5AbPxNxDyJIB+RRV23RUtDsLB5uPhb1KhvtkVnAaMhg8mANH0n1SXLz6U/qZud2D0aoEg778lJAOjgVB92JhxmPquHUPRGVsdvpEqTA5rRIIz333CiotLTIz81ltryRM6ZTsltNuq2DVEzKZRlnbAzy8zCQ1DOUqAvBME94c9+oRqIOmy0ffKX/yM/3BYqt93W0en5k0IBlSMUKkBTjVRI5y9M+xzhxpL7ZUGTCWUp/NpUqek4R1Ll5higL6F4RsQo2KhTGYZTBcQIxPcMToH9zisnUz0wpdxWR1EeVDiykEbzlHnGvkozhk5SAIJjUnKGDQea252UDL6T/yq5eXFgbLaYBwky92noOS5mmzMr7HNfhRuBz3VcDBpI233SC3tfanhrQSwDDIGb/63nbL5Bbo3vXvCsKLXEtJiNAf2aF6JZbv+52PA59NrpcXmJDgSYEZEmMITnF48byyVtcL/NGnFilN0u550+zsoANaAX7nYeSXWpgf4+95om11ACXTAzMlJq9+UmnxT5ZrT08fKp8t9/3hfIXkjJSca4DaQwNLG5NcDpsdv1Rlz2M2gGpUq4KNMDG85kEzDGDdxwpZa7WGUg5wJc+MLdwOZS26bx7MRBcJBgyBkRPqlzjPW5djrY5459J4d+a/vvdlvst2Y3CrSLmuo/jBxJxljYOIzkBMZbyrbfmCvRp22lNN5EPqMiWxkcQPiaDl5EJVeNm7KnUD6hFWpTY5zRpL5HZknYNERzcrRwXc4oWVuI4zWOMgxDGlukeQE+axY4+Jajx6P60/67fjsjTkpalt2Z5nf7q1Os6k6qx7xEhujpE5TvnoldnrlxjDO5jkvQuLqNntRf8AhgOA7lRowuBHOPEJ5rz53DrmtLqdYtJkEbGdU7Fk6eb8KFewfU9OsSi22m+bNstAMtOYGY6IevZ3F048LPmg6j6tM94BwG4WVbwdUGkQNOi0LC1Ly+5he273GFrvUNbhpE9XEJTXtTzqSVgd0Trhi6qdeuGVCYLSWgGA9wzwuOoEScs8k5Y44oiW9xKyqjaFtc3fLkV6HZbN2YhrGsjUUw2PkJPqo7baASQcxyd/lV4l9v5A1FPpVcckeyZ3XaG4Sx2syJ0XNruph7zPw38vhd6DT0QEgAl5DY16IM2OOfG4PYKMqdi6/wCwtFQtaMiAfU6x0SuzOjunbRWG8bQyvQbVYRNN2B/kfCf51Q903EK7g7l7dSSrx5ax+flbP6/+8jX3Q1ue8DZ7NiOfaPMN3O0j2S59x167y/s8AcZl5iPTxH2VupWQU8Ia0HCIBOo6jkuqj+qTijTc+7/HYGUr2RXn8O1AIDmuaNMyD8xCW2my5kFsEZaRBVrwnWc/5olV+GQx24Jy3LeZ8itCk1sLETrERlIQV62aKczmHfJMbTWBghA3g6W57kJ3BIvcV0acoG8aBa7Ma6HmmtFqmtFnFRhaeWR5FWpUxsZUytSsXTqLgSIORjRYn2aDS7CM/wCkOiQiKN0Zd4obB1oWSvReF/tUNGk2lXp4gxoa17fFA0Dm6cswvPa7QHGNFjSgnjjkVSJJJrc9atf2nU3sIY18kRoBE8lT7ZejqpjRv5R+vNV2hXgos24BLjgjDgTorgvf2cXkKdriYmlUg8iBP0BT7iC+zVquMyC2BPIGYC8msV6vp1W1GHvNMjkdiD0IkHzVtu/iCpaqjnOYAJmQchloBC5XX9JlyzTj8NcX3Ox0XUYsEfPyQcV2J1asxjMmtpjEdsTjMecfVQWK4mMziSNyrB92ld07uXQwx8LGoehys+V5ZuS4FNqJeZP86BFcJXaKttosIkB2N39rAXZ9CQB6rV82Q02S3vP+i9U4YpUbPYaUgY3MBeR4nPcAXZ8unRIyySi/Mk6fJeHG5s8u4lvt1S01TORe6OUNMD6Jzw/xOXMDXPIc1uHXVun0UHHVFjoqtaGmcJgATvJjUzOarV2MmoOma57wQy9MtO1Ln6I3Y80+lzVLdPsXK1VyDI8Os7KmVrY/G4B2pP1XVtvV4xtbk12REagGR9EHZn4szki6LpfAi5E67ql1DSitkciZzMoqzQDmMjkfJQtGak7F2wXRyTS2TOVRzbrvLDIzbzUNGoWkFpIcCCCNQRoQmVnry0sdqBlO4QNezFp6J8JakCXG6uMGPbFXu1N3fC7r/SUdX7wnx8tx8tV51sV3cxrNE0zUg7NBLfbRJlireLJpXJa7TSM5SBnkdD5Toq/fDcVNwOoHyRtW9azWkvZMDdrgp7numta2uc+kKLCHNBJkkxGTYmPNDqcd/wCoUY9yucJ2Zxe+iQS2tTI9Rm13SJOfVX247k+70QyZdq4jck/pMIm5OHGWVpDXF7jEudE5bCNBqY6ouoSEMpaptruHOSeyIHoSpTzknLYD9SinuS+0VYceQVtpcgJWafABccgBJ8gqvaL0x1C45A5NHJu37+qkvi9zVJYO6wb/AJj1GsJcA0DM+wTo1ySUa2CK1mjMaFKbbUxHLQLV9Xq4YGjJsyeboOhPJadsRmCJTFezZajSs6phbac1qkVuqiKJi9vRYuQzy9ltSkUSYDohLfXDWnmmbnQOqr97HvQri7YcVbAmiQ70WgFJRbk7+36EFcpxoZsBYQsaV05QoykJMc16FdlkFOm1o5Z9SqBY3Q9p5OH1XolnfKXNisobTRLamEdUlvG/adnGZl2zRr68lTbbxDVqPxYi3kBoAkaXJbFRg2Xi2VNym1k4pb2TKbjBaPEdMtAfb5qn3G5zqUuJMndTWp2FY59PFrS+RuLNLDK4jXiO+G1mta3QGSdvRD3XYQWyDmk7K7yCIyRt2V8Eg7peRPHDTEfjyqeTVkIbwptBMc1z2HdBAU9SzEmdpldVrVgP9MKYnJpULzuDn5eDVms8BbdURlmDD4iSCMoU1C7WVHETAjKTnKT4sdT1mdxYsHe8wmd38OVbTkAA34nnwt/c9Poibn4WfVq9m1wwjNz9Q0bep2C9Jsd1tpUm02eFo9XHcnzTVlaa0cAS2RVrBwZSogQ3G6c31BP+1ug+qItdkw676CDn0ACf1KOw9zsgbfd4qU3NkgnLEPF5eXRLlNyYpP1KfbbQxrpc4ADUCXHrJ0Ea6kqOyfaDYqNMMxvqGT4KTxAJJkl4A15IDjuz07LQ7PEXVquXLCweMx1yHqvN+1jRbcPTKau3++xphFSW57ZYuLLLWBwOdI1BaWnLeCg63GNnPhDj6AfVUq7KJptAnvOaS71GnouQyHFBHH52tTrt+0C1HsWe0cSsdkGloPxZE+yWXqx7iHtcXUyMo2O8peXgalMLtr4Thd4X5eTtigzQlD/chvXb5f3Ci09mBMtrX92qJ2Dx4h58wobbd5ZB8TdnDQ/sU8vCw0arCWDs67cnN+F/9TeSBst31m0iYBYZyP6D9lMeeMt47eqf5X7QaxSlslZVb5oSAfNQ3bao7jtNj+if2y7e0YXDKMtOW6S0rCPi9l0YyTjQeTFLHFawx1OFkSpqToABEge64qvAzHshTMxgBWIQvPMrEW5KGdbIT0VbrvxOJKaXzao7oUV3XV2gk76AK01FamNhsrYDQHi/tKjrU3NAkESJEgiRzE6r1e5eD7Ld9A2q2xUIjCzIgyD3S0+KZHsvO+J7/dbK7qrgGjRrG+FjeQ89Sqx5/EfkW3qMW4oYVIXKOFsLQFR2EyZflUNwh0CI6pYFsFU0mU1Zt7iTJMlaC6Cko0MTg3mQFCyx8LWhxaWYe6DMp+aQI0WWawCnTa1o2zW69cUm55nZcPPJ5Z1ARe9i+1vw5ALGkRohDVxOkola44Eo0+Rbk+xhqkHJR1rVJAIkldhqj+7d7EdkbhH0JGTTAbxrE91pILeWSAFWrMy4n1lPnRyzTXhCzNqW6g1wBGIkgiQcLXOHzARKShHgb4mp8HoXB/Y0LLSp9o3tHCakmHGofEPTQdAE+fnppuf0AVVv3hd/aF1FstOeEZYTvlyT26XO7JrKuT2tzB3E5Gd8lglFVyIk7YW5ug6JJxFe7LLSk5nPC0avP83Q3EnHlGzy2me0qjYeFp/qcPovL7wvWpXqGpUdicfYdANgix4nL6Fad7Ykvq3VbRWfUq+Jx02aNmt6BDWS78TwOuflum1spSJ3RNjsuAf1HM/t5LoeIoxpD9e2wST3x6/REWym02gyO64AHXIkeL3Qs5g9QmlupS9w5sBHmFlrzCymsJZXAeSYdqVZLPSxPAOnPl1Sy97GC0PGrfoibsvCWz6Hqm5W5QuPI6GlyTlx3H1GzjtXDETpLtvJOK9MCmG8h/IVXqXnE9mcxrOh6FH0r/DqWcB2Qw9TyO4XMxRattHckoQSSf8AItrVwyo5rtDnnoOZSCuRORB1zGmuScX00PAJgnOSJ3jL5JJUsg2yXSwra2c7quoU1oX3JqWma4rNyQpxN10Ww4haKOfRuOqxZmsREogtj+1qADnCvXC12jDjcO6OegA3VNuezSZiZMBWLiq8HUqTKLTAc0z5aei5vW6sko9PB1fL+XcZy6FvGnEJtNYta4Giw9wAEDzg7qtOClhYWrpYsUcUFCPCHVRBC3CkLVsNTiyMNXQC7wrYChDkBSU3EEEahawrprVCDelxDWyBdkm9qGKmDuqvSGYT4WmWhZMmOmnEXJIyizNFgIftMlK2tkqcrEOLJRCjc5bprKgVUUDPK7uy8XUK9OqzxU3SJ0OxB6EEj1QNpryY2XVFyKUdtxkY7nqP/qS2O5RdiP5nAAecSqrffGVorvwl2BmcNZlrzOpSZlohklBG0EnQrLiw7thzxuLomqU4K4DVO2XDPIrmFqT2EtUc02yQDzCKq6ocZEHqD80farM4GYP+EMqtFEVNsx5oqravxZ2BgdRohWjVdObIQadyEtssg7zdnAx6pBd+QAHWfNWnxUgd25foqXVouY4gyM/1TIdwoq9hy2llmhGv73lopQZA8lG+lur5INKjcTfMJXVZCZWepLOoyKirU5HkhiqBF2REFL3sLHROR0TKqyChba2Wg8imoJEOA81i4FUrFKYVFi4es/faNgheKj2lo3kjfbkE6uluAEjIwkNd5qVi7XOFzMD19S5+ir7lrZWANu0581sXa7knlGhKLdZw0ZrsPZFeIyrVbvdyUVWyOZEiJVlfABJ2SK0OLzJQxk2HGTYHhWwxT9msDEwZZCGrtrV3gWw1VZZKyoBsi6doEIHApKbFVWC0F9oUfQZkgmtAHVE2Z5hKa9BTRKapBgLRk6rGNzUjmpbQNAFqo7hE3JZQ8OLtlL2U5KWz0gMhkratUHGajyiO1WUHouW0gjrVTy8kHCpRpUDKbk7YDbWPGY06Ldmr4oByP8zRxCGrUDqCczmJyR7VRFvyQWmpkeqslC1k2dk+MNDXeYGvqEiNnl/QfVHUa2E9DqlyppFNG8MrYbkp30txmCo2K+QDYqENI9UrtVPE0yPXkmtbSN0pva2BjS0eI/IK4hJbgtndIB5qeoMggbtqatOmyYYY12RyVBONMjqVS1uWsqWjbgfFkee3qh6ueaErHZCkShu6kxwkOb5yEpvHCAGtM55qCmZkLRYjS9SaaIcK2psKxEWP6T8tf2QdBhLiRuVCy0kZTkeaMstpDSAscIeHbKYZQqR/laruxbrHsnVD2i0tpjMydgmuergBIHt9QQADPNAhi7NaTJWB60JUh8eKOHNWUqJcQBqTC26oi7lcO1HkVbdIj2Vh9G6GN1GI9UU2x0xrTaV08rGvS2xFsiq3RRfoMB6Zj2Q9W48DSZnqEbiXeOQQdCFW/YOM65K5BlH0GwENVZhcQdlPQqImFJ2EMClcFAx6LsjQ92GYAEuPIfulS23YBCETTZOYXb7GPgM9DkfRJ7ReJaS3RUvN8IUUnyPiMkvq04KWsvV3NH2GjabR/pUy4fmiG/7jkjpx3ZWijCCuXVfkntn4HqnOpVY3oJd+wXF68IdlTxCoDGoLSJlKeSD2spNCOo8uzHssa8b5Hqpq1EtAkROnXyUDwDqmL5FN2H0HkDIjy2KiqW5o5A+c+wSauS0xJQtRyJQsJIPtN6/k15pS6SZJkrtbbCakkMikjqz080wc5AipBUhtoQSTZT3JX5oK1P2UzrYDog6jpKkY7kSNWbIop7EG18FHU3ghFLkkiFYpMKxQGwiw3fLhj01P7IuvbyX9xoYG6CBJyjPmsWLBJKUk36fkv1N17zJzdGQjIAfRKbXaS89FixasUIx4QK9SAuWNcsWJ45G4U1kq4Hh3I/LdaWKnuQs7jIkZgrloW1iSjK0bW26rFipMo4vK68bgWkDLOZSasHUnQ7/B8ltYqxybaTGR32Nff024cGNlVxMd5o9IJWLE6cVQclSDXUCDDc0u4huw4BUjvCA7qNiVtYk3TTFJ0wrg/hkVIq1hLJ7rfznmf6V6JSbDQ1ogcgIgLFiyZZuUnYOR7khEaAk9M/c7JRxGHdg6Y1GhmM1ixLxSuXuCuStXs9os1MEy86dACZVflbWLoY1sGQ2unLZ5IAtWLE6I2BE5ch0LFiMbRz2qzBKxYowWcnJclbWKEI6ikstYgwsWKMKthgKixYsS6F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2" name="Picture 14" descr="http://snowbirdpix.com/images/mt/plants/jorgensen/menziessia_ferruginia_fl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833021" cy="137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4" name="Picture 16" descr="http://seamonsterak.com/gallery/d/9727-2/Devils+Club+S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85184"/>
            <a:ext cx="1152128" cy="143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>
            <a:off x="251520" y="472514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err="1" smtClean="0"/>
              <a:t>Common</a:t>
            </a:r>
            <a:r>
              <a:rPr lang="es-ES" b="1" dirty="0" smtClean="0"/>
              <a:t> </a:t>
            </a:r>
            <a:r>
              <a:rPr lang="es-ES" b="1" dirty="0" err="1" smtClean="0"/>
              <a:t>shrubs</a:t>
            </a:r>
            <a:endParaRPr lang="es-ES" dirty="0"/>
          </a:p>
        </p:txBody>
      </p:sp>
      <p:pic>
        <p:nvPicPr>
          <p:cNvPr id="7186" name="Picture 18" descr="http://islandnature.ca/wp-content/uploads/2010/06/pacific_rhododendr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229200"/>
            <a:ext cx="1794070" cy="124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8" name="Picture 20" descr="http://www.noozhawk.com/images/uploads/0905-Bearberry-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013176"/>
            <a:ext cx="1475656" cy="147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SUBALPINE FOREST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445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Fire also wields a powerful brush in the subalpine zone. The Olympics are known for rain, but in the summer, very little falls.</a:t>
            </a:r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Tree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Species</a:t>
            </a:r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endParaRPr lang="es-ES" sz="2400" b="1" dirty="0" smtClean="0"/>
          </a:p>
          <a:p>
            <a:pPr fontAlgn="base"/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shrubs</a:t>
            </a:r>
            <a:r>
              <a:rPr lang="es-ES" sz="2400" b="1" dirty="0" smtClean="0"/>
              <a:t>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dirty="0" smtClean="0"/>
          </a:p>
          <a:p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Mountain </a:t>
            </a:r>
            <a:r>
              <a:rPr lang="es-ES" dirty="0" err="1" smtClean="0"/>
              <a:t>hemlock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83768" y="4437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Sitka </a:t>
            </a:r>
            <a:r>
              <a:rPr lang="es-ES" dirty="0" err="1" smtClean="0"/>
              <a:t>alder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44371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Subalpine</a:t>
            </a:r>
            <a:r>
              <a:rPr lang="es-ES" dirty="0" smtClean="0"/>
              <a:t> </a:t>
            </a:r>
            <a:r>
              <a:rPr lang="es-ES" dirty="0" err="1" smtClean="0"/>
              <a:t>fir</a:t>
            </a:r>
            <a:endParaRPr lang="es-ES" dirty="0"/>
          </a:p>
        </p:txBody>
      </p:sp>
      <p:pic>
        <p:nvPicPr>
          <p:cNvPr id="5122" name="Picture 2" descr="http://bigtreesupply.com/images/MtnHemlockHoriz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2114313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AutoShape 4" descr="data:image/jpeg;base64,/9j/4AAQSkZJRgABAQAAAQABAAD/2wCEAAkGBxQTEhUUExMWFhUWGR4bGRcYGCEgIRshIBwfICAhICAfHCkgGh8lHh4gITEhJSkrMC4uICEzODMsOCgtLisBCgoKDg0OGxAQGywkICYsLCwvNCwsLDQsLC8sNCwsLDQ0NCw0LCwvLSwsLCwsLCwsLCwsLCwsLCwsLCwsLCwsLP/AABEIAQMAwgMBIgACEQEDEQH/xAAbAAACAwEBAQAAAAAAAAAAAAAEBQIDBgABB//EAEAQAAIBAgUDAgQDBgQFAwUAAAECEQMhAAQSMUEFIlETYQYycYFCkaEUI1KxwdEzYuHwFUNTcvEWgpIHJGOi0v/EABkBAAMBAQEAAAAAAAAAAAAAAAECAwAEBf/EAC4RAAICAQMCBQQCAQUAAAAAAAABAhEhAxIxQVETIjJh8HGBkaHR4cEEFEKx8f/aAAwDAQACEQMRAD8Ayi9xPqJcNLahwREDyZ/vh02cRFIZajAqG2sCSF2OyxMEcxjPZXqj06itVJAOoMpHlQJtBM238DDbo+aNUNqGoQQGMkqs2AncX+3tjg1GtrtWiVWMqPVQtQUqYqEwWVmWfTNwDE7RuDbbHdXf961OnqCot5uSTF+22kkj8xgBqQBFgpG3vcSDMzfzgzpdNh2qCqr3MH2aBOkA/KWBECBubHHPOqUax8+dQuNYKek1CuoOoRlJGsiYOkxx5I/P3wRkM2UXWW1mbRt9f5n7Yp6lUZ9QAsu+9wdoJA1Hcg2+lsUZZy2k6jJIUqNt9/Avf88TS7GSHFcgg01249veeOef9V9cOyjggEQYEzcyY++Ds5ly6s/yVEO4M7RxfyMUUmZyASqzvAuD9ZtA/pika5eB/qVVc4VASQdPYSvmIO4gGNP5fXBGRzpq1YB0ywBJPHuTMYWDp7aTpUspnaSSSYkkLbncg7D6z6dSSmmouZNivMiDAEbHVE4GpFummLTYXmsgQjMWVg5m3Mg8rt2/XcwDhe4oI1QPRBPps1Mgk6WA3aYI2m8/rhnrIRFaRMkRG4gkW2H88U9SoU0CFhLNKspgT4HB5H6YpCdPAzXYx9AEEsoJmJv5NpkXPPG2CMuHLaWQv37gk8G3n/xh5W6YqjSFIqoAVSO0yNV4uTxJmPbAHTwp1MagV5JMzA3EHuENciPGOuOqpJN8C0BLXUMVE6VMrIhiTuPaNsW5LMuCWta4kwCV4gCf/GLuqVOwOoU+mogBbHu8g3EXvi74dzSPRqLUCpUqAFIpyoPBJ1SNyIgi+2E3Rnb5XBuTz9oYrOgK3CSSD7GTH5f6YsRqoA0qza1DAAWpgNB1QO3gauJw26mgajRVqdOm66f3mv5gbmbRedQlpttj2gi+kq+o6VyzSCBpYSWEHg6YI+/scTfp3KjA+Xp1CRTVjNT8OqPsRMW28YI6hlKmWHosv7xxLFbrAWbT4kEm2wwBkCz1KjtAUaQFAiLzFvoQbg4K6p1JmIDs5aCgJ208iRcEjfzjmwsdRKATnNNyS8KoBJAJaN9jIHgbSLnDH/jtRwy1Qr04ISYlW8zvA8efpgY0JFN0VRFiCbHaNI31Qf1xXn659Mh+zSW7QtwRsWnu1GOT9sbfbpGoJr5Kk2XNUMqntCqCA4PLC3kRG5G+EfUaBKEqYAMgmB3AbAqO4zttjzIh9UgxqB3/ABAg8fmPN8aJnohQ1QqvpxCU1JLCwiSI+tr4bcoSSRrAaSZfSNdcaoGqz78/8vzjsUu+XYljVrgkzxz/AOzHYGxfEGkVZmiKtERpDcGYiQQNv6e+Lcj+6SxNxBAsJtsOdiJwH0ukooyxk7lSLhpERB7hpm1ovgurlGEA2i+kmd7/AHF9v5c0b/431AEBtVxcG/3/AJH6e+PK+ZBkFi23t+k7b7TcXxX60JpsVtGm3M3B3AJ55xWF72DEyAIAt23giRc7H3xktzyPOWBnkq01ILAaRDC20eAQdUgGcWJSZGmO1jvI55kf72x5l8puzKpIuJs07QYItzcA4LpMTTb1ApG9O+55FiCRxtvGJaiklh4/Q0cog2ZSO4iTMvtb787rBnbA+YqoL0ywKMwBn5+J3IgD2xPL1iJkKmxGxtxz8pFoi8849+IcglNPUUaUYg6VghZ4AP4Sfy/kaurN9SPTs6lOZJUOL2BmYIm4gCNwCJxR8RUxTAA7qjHUxDWkxYDxEb3+k4kAFamTR0K6QjyYLMu7SWtfaBzxbFpyjU3phlJJpkvImIHvtYC4942w6klkyzbKKNIs6u1wuqCR82nc/Tb/AGMe1VMyyngi0xf8J86re+0icHmoQsuFAYfxDY/fmTOFWVqMW1a9CyJvJiNpIiT7f+RBJrAUlRdk6lTVUqwYWxmwG6CfuYgXt7YA6zkjUfaHAk1DCrAH9xuQcFdaqMrOuuC4AkNY7MpLA3EWxVTzIQgMjNCKPlLXFokk6R/pikVJeYFOhHkcrVp1FDCUdoufyPuL/hGCl6M4RXrs1JGHYdgZuAFjVF9yMW/EdVZU6mSIcU41AiREjdZHidtsGdbqvm2QmaaBVEETcAAe3JJg2JwXO1uTq/8AAN3YhT0GopqM7pAOnURqCjY+xNpiwx4mbp1Kjikrb2kTxyZssjfcDEaWQ0hV1DWyWfXYDV8pkb/lafGCMnlnaoe7si+lDZZn+GBJMjYYhPKy7/Qjy7DaHUPTpvTX03RwxAdNRkwN9wywTb9cAJ0wlqepgUK6ixB7fIM3JBtA+u18X5pmXSgMhJIBWGEyeR/fjzgqg0U/UNgsaRF2JEgAAcC5Pj64jPUaxHIOQFawo9vqMUqCD2i8eDJN5/K2GDIKzBKYADknSFO1ouTNhsSOW84X5M+ufWOmmySGdgNBkhZUGzOFO1uCcSTqgpljSeHIIZpEsJXSY3BI3A/kMNT+5gjPZBaYYFX9Zo1aRKjcAAg2/wC2xwrr0dDaSqBe3UdRLAjeIPMiwMTAnfFtTPP6YaabSJ09sgkwCRBkwDY/KPvHvw9lv2ljSb0lK/vJgB3IsEB1QF5MAbTfFYQkshFgSh/1M1+n98dhhUo5eT/hb8O4H2BqWx2L2zWK8oWRTGkXvuZ3B42gnbzhvnN1MStiY5sdyL7cE8YzdGr3e/keI4g+Dh0iqac6tRIkAjaPve87+TierCnbAQp1SpOkggbi/O4vsfvjqbjSRp3JFrXNxN/cewxBLguolRJ/ub/zjjFtVQQXBEFZNvJIAjzAmbffBGXA3y1awdolxBIHjz9ubeMGUluWUHV8q6QPmEQQB7CJiD9sLekZsKRqpq42CEkXMbxvtYERf6YeZ9qAFOpQUjUWmmHEobRBgwJ28/oIeAotyi/sNSQHmCukSVEjtvEgbSOAPlvyDgRHLKULSrAySQwDQPaYJx2bPqXqEMQRuZPsCsC1tjtiH7Si6zZZ7QPlBJBFjxEztFvYYZQ3O2NzkNz2YQMopVWAEEqSSRG0tyPA3xdkcyauYgMsmInU2qFkalMRe8jc4SiqqhElmIEwflv9d/IJ4H5H5o0tYakxqEb3sBp2mBba4MYKu6fDMkSr0WqAaX723AI+oH0i8e4wGensrwg9RhsCIiIJkm31gwMRq1KgYVFEA7GLaomB52t+V8OOkdV1MVJtyBYhrXMbD6+ffCwhtjX5Mo4oS1qfrEqe1gAove3vMW8+xxHPVUDqND/u7pPm294mQMH5qqaVUhhIPyF0mC20mBIE7+fbFOX2O7u6wxtI4AiCYvt+W2Etrv8AwT4YNmKxpxmSyMDpCIQrSFRQZUqdIEeJm3vi+lXVj3a4Y6xTI0gar2i/j7Ye/wDA6dM/4lIc6am1iLC0mYM87ebKq9N4ZqiDUhLa1gaVuQCAIO4sYNhsN2m3OGMMLTF2YrJqKgNJIAiCJnxwJtucMMlUVU7p9QSFBYAKWsWKxqsJEzbFVfJ6mh11B0BQUwNXcbbACZEEcScD5vKntKle1RAka7fxAbOBuJmAD5jKFRX0BRf+1oe0vLsN2AWbxsB22v3QMeZVKbBgxltdnnt03F/qZO/2x702muotWEJpN/TkkxYBiNre4ltsV1MkTob03X1Pk0CRyDcQDHgeDMcotJPjAqPcr09VRqjFgitbSFvInm9ufGBaCsulSgYW0lPoCN/lN/P+rzr4Y0KNKkobSxZnUCIGkQY5BmTNoA5wn6nnzVqFiUeo5QMyD5YgDSrWuAAb/wAPviihYMF9GghLkuhNQQxBYt5i8XNiSYN95BlA9BqOvsqPSJGo7Gd+NUTOHXVunNQiq9gSIGoBjyGheLHf/TF3R85rQx2mNy4MgTbYEHiLk4bxHG5PK7BM8M9T40x9B/bHYfvQSTd/ybHYHiw9w2ZzMZMFwNgTa+3n2ucF1qegBYFlkkGb79sEzYTNtzgqqJNu4ssWG19pPyx/fAn7OzKAdouWMgaRH/cDAA/02tuvkwXoHpsGYwxggKLcna3PiMW0unMVMNIUKBcbf7MTtPnAFagwUruBYFVJFt7xf7/pOGmQz0Unle1gqT+sb2MCOcSm5RVxzkaLDqWUEaEJNS/a0EFZOxBm2mI/vYTJ5UCm1RnVVmAskMxB4UKbCdzAxUudBaJKgfKC3BsRPni+GKUkA0jcmTeBv5sIuD/4wNR4quQ8i3I5buZpDTAEtBaZkbb/AFi8YYV8masvVCCWgMDftE8CZMbH3wBVTRwJBm23t8pH54Np1nsoqQCNUydOm8SAQDMxF5kYK8vAY4wA1iZllUmLggTdj8sGI0kGRycSo5mRpFpsQPv/ACx2dCkLCkAx2mwtIvtJ/wB/WWYytNqYejU2iVabm9rT9oEfTA1IKTtYYGsg9bJhyreq2nmdhHjeeN9r72OL+mZ50UlgAG3Y6TJPve1j9PaMDGuPTBLRcsycC/yx/TF2WYVwpZlCRpCBgCQDft2UExtwD5w844t8GpDRcmaiFyd2hTEltJIBAEECbSdveMRyOYNFIfUzu0uEgFoIgA7zN52HiRiNeqVOhXKhVPNis+xjuJPbtJ2k4MyqBh3Uw6upGpmUFY0k2JEWXg8n3jnlJ1b45CynNdXIYrTpmmhAAUgEqdMSG0y03NyTJOF2SVxqhj8xJP1kSTvAP88TzjE1HaAtMNoSD29trsTYwJPv9sG9NpI3e1UEhTJPMGwibm4v7TgqlyBPuEdEp0AjLWmpU+VQSCicmWUTPsQY++E9OkqBxOkTsqCzTb8YIFj3A2PF8aFD6raEoxSU2IiZtAJN4MzA23+tWe6JXqsKbVdJQGNU91uYm5uJIkj8sNB7ueBDP1KehXCvqaqe5y443m8r4g3Pvgmk1KjoX1GqG+pRKAqQTAPJkzA9/wCLDjM5OpRYOCCzFQ9yrSAJSBAYf+3gyRiByNaupGpQEaFpQQJMAkCYUAWO4tsMZtJ0+eQMRpmWZGWp8rBdK0+wsDuGvEDaDvb700empTU1TbWYVVioVNrEaSRJ5BB39hh2uSCt3kEu4lwZi/cRpXSwMjtsRfcQcSzz0aya6TvSo0TBENqqtBMAAgA2P6SNgWjKV+xqwDUemZnNBMwmjsVaelpJtJ7psN+P9SX2qPShdQjWyrCgbkKd2nn6bnj0D9m00fVZhUbXVRHGoLIMBiQzAE3Igm8YETpeazZZ8sRTVCwY1WK6JYEzM7KNlgRPM4zg5vbYaotPUqX/AOT/AOY/sf5nHY5csFEE5NiLFgtSDHP+Cd/rjsR2Luvz/YKYmp1yfwkBTawg3gwAN5nfAFbsAkFT4I2E2geJ84M6RmSCXgMACAV5i8wYK/WP5YCrVNWpiACx33kyYvN8XSe9qsGKFqFGDIxWZMzEWFvtg186aoph3Mzf6xMgcHiYvb6YX1KRILAzAJ/2DETP6e2LMuw1BWPaTzNjH/6x4Fo+2KyinnqMh3ksuKVUODq03JMW8HkWH8sF5nMev41CxZRGtjECx37iDa+EGcbTVZDdUJkqbH3E2gwL4M6RRqt3oRpQgMeVmADxIGncf+EjGSXmYyH9WnpdUYwQsFSZ0nT3EEGALRf89sDVTTktpbSFiQBbzEMFAI/I/oY2WospiuGqhtgp2g/MT26rTA+5O+Kao0lEPyrDNAE6YPiwBOn6jbziE5NLHI1i45mm7Bo0oD3KoGq5AkTM72tb7DDfp/RkesEo1opVVUkOmpgwLDi/JabC8HjFK0qNMoWVjqMwg1AKSbHugsViL28DmFDNoKpYIoVR3BwCyqJEITGljO4k7/TFYydJMUAq0sqRWDMfUptqAERV7wLGCRPiTF/riihkVo0lrVjFOSFpn/mXN9IB7V2k7/oSUqp+0UqrUzJiVTcgbXvuDBBF/Ik4YdcSMw7OoZQIER2wANMA6ZDWsCBAvbDuVVYWmmKcz1gPSYAwzAaSiWlnEg2n5QLRafIsbks+SNRVVcAf+7eTG5Fj+Z+gN+HuoZeiKnqKpqtKnUg7QVIAnYySLnjCepUp0qgCEEExEkBovBeTJg+AL4nOMXGuDWX9KpmsX1VKaookljbUSSF0kE3v/rtgodKbtqKaa0FEaiwnUWaFMExaAJAwvpTScNTUwkuvYGgkc9yiQLAydtsGpmlq1lqVAV12ZkFtvxTYmbzPGFdPD49hayaT4Y+J6aUaiu2u6lNN5UxaBtHuL/bFQpVqtalXDCjqMl1CkhV7iGJ2kzuJ8jC3ptZEdTqqgGO0Wm8RMAwL73OAs/8A/bVahJIH8LSQQ14JCnUCPb+WA5SdbTWlZoKWZVildszqJdgPUAQG8EL2mAAPcxubnAuTyTVxWzIb0iRCmdTHcDtAAAIOxANxhPQFCoj1GDKKhZi5PaoEkKgmTESSACCPeCH1HLmKTGrUqU3JZ1mIaTBBBuCIjunzfFEleROhdn6opK7VGqesHIUMg01LaW4M2i1hfnA//EnpqqVB6UXKB4aw1AmT2yCLAk7ciBf1DLBHp1aikgIyhCwAUxKuALCGJB32BvvizpKa6t/2erWJY6XWXgxsDMhV2223thriFOiBzSNV11fmqESFYE1QCIIt2qt+4+LHxb1rr2Y7KafuKCXSgiajUgSWPd3LadRKzNhOwnxjmMq1VlpnWwAAXSUgj5gDCg8EAmCRA8Yy2VzSpVV2cvpJ8ggLYagRHcBYAn38Ypp6eLZibdYrkkwL/wCUf2OOwK/Vq0mCN/8ApJ//ABjsdHhrsg17Guya01TvpTqlVcFgVMQLbEe0EmY4xbT6Mv7PVrtXipS+VVEg91pNzeZn3GEFPMckXiYi5gf7EfUYea6TZVhSp6qocFqgJ2AnTFok8+/nHM1t5B7CGRYODb8MxMyQduLG/BO2Kcspa8jYDxzte3iScU5g7GDY39gBPnHNV1C0838D3tteLb4ulgKHz5OnUVai9mjtYGTESYImTK7fQji5vTcytKsZPaylCv8AEDIi0xe8zb7YSdBolnZVaCyHUCBEDkHUZYESBHtOC8r0d3gGSxMK6sILcgyLC87Hb3xBpJ02FmryBKS60AncBTYEge7TMEwIi215mMCUszrZ9LwoY9un5iQSSAOCCbRG2IdZ6NVoJTV3GpO0KNu7SSx2EASJ8kYWU+nMEDdvAbUb7fh7bn3I5++OaaircmUeBvm6Yr1C9MgCP8MDSJBsAJETa/398EtVDD03cBk+SoI3iDLESxngEefbCnqmWY0lKtpOqQQLRsJI52EEfT3j+0mpQZdwDO50kjYkE7wT9B45ylS3WJgY9F6t6NaWWTdHuRC+QfwkAb7iMCI9SpXqUlU1KINjewJ7SSJ3I8XvvhRkcyXqem2lddiWNo+vkm1/OGBd2pinTqai41MLi6oNJiZJgGB5+xxWEEkvnJuFaGPXus1GWmipT00WuBS3baYMkECRPknA3UsjmVZTXVdWnUgIU6SREbCTxYmI5xR0em3oCpdgX0ALYrAU6gRcG8T7e9mPWqqZltcswGlSr/OCJsp+pP1wuIvD9r/8NQPQulNX1szuAdYAUSCTNzqUGfHHIxbkqIaqctQLSzfNsphZNz/OPHm0cjlvRZbH94TLx+EC9z4exBg3n6AHOqXK0axPCuwuIiTfTpXe4+b7YyjfTAGOM70avl61Kq6q66wAA4IJCltJMCNRUgW4+2AcyhqVqgf0xpUs7EfMDpsxYxa5BtYAfVj/AMXdxTAqEqoSs2kcKdJMmwk6lIMGSDfC/wCMOpF1QU1hVaQukSx0wS3BuNr8CMZVagsf4BkBpdQWpRKNY+q1zMAAAKF/CAe2fP3tpOs9ST9nikwYKQ0kRqY8KC28XOoGdycZ6g7PR9dw5iAlMIAzMRI0gKeyCL25wmLVdCpWRtRP7vWokglpUahaSd+Iw/hXLGEBoPGcX5SndO+qeBAA2AEScOst1vLjKeitT0Sx73CFnYyGOwBg7SSIGxthJ1bozZailVwytVGmNQJmSSbGIgAATY3PjGWNSWOn5SbAmY+pt+eKw0YvIKsN6j1Nmqs61GlZCMSGMBjEmL22niPGF1emfmaIJk6SJH245wVm19AoWpkvMtJgEQLQACD5IOPel5yjSphmpmpV1GJOlVEACfJmTH0x0xwvKP8AQB/ZW/hf/wCJ/tjsMn+J6smEpgeNJt+uOwfP2NkIRWosdUEbggzMGLkTAn9Y9sMj1uoTTDVGWjbsEABdRnggmRuRc7zhZnjomkxGqkSAwEkxbTvA0mQf6jD/ACWZyPpD1qhdzyA0gqZkmxKmdiJMAecc80vVVmSspfN0wTRr5dhIY0wh+YtFzCSTxMSLWwq6rQVazBKT00uFDkkwFF5MEyYMcTxGNOXy1UOGj1GGpajErpJFgACtzNyfaJkY96b0pBoATSBTMoXNng6mBm02I+omARiUdWllNDqIl+H+nM1XQL1ZA7TcW7gFsTA3M/a2DOrmpTbRoKnUYDArB9gTO4EkjjiTLnpfSamWSoFKjWQHc3cIbFVZWgdyybcRe2Cx0j93KOdbBrtfxAC3LMfN+LXwJzzuQriAp1HXTprUqKzJ8oclXKwure+jmZIBkYJyuby9SoDXM0VA7VGxH0BP1vzvxgbOZCovptanU0jUPT2JkjULjVHaQBO5MWBXdSzNVuzTTWVEsrQNI7b25Pm+2wOI+HbTT/PAzxhhGYr06lcupelTq6QyBmhgCe8CQTAMldoX6kA18mNT+iSAz6e5gD3fKxkgBS2/6HFGU6VXcll1aVUgakK38gbm8nUwFuJti6uaumoKr1GZgCGawIAE7mwsIjFbinVgD8zlFzFANSUhyxBSQdlBgCS15P1OO+HVVcs7sq1HSdKGJDDUt+YK3Ajz5wB0V1WoC9R0qU37QFBA+pDd53Fh4vOzqhSqGvUZCk1aROtu1R3bU4MFoBI1RsdsD03EFJohQ6bopCm7sFB1hdRB1EAGSApja3n9Y9Lo01QlS5qhxqUi/a3aZubzBsCMB0uqCk2ivTqVHYkBmrFABO+xkg/0FsO2yFLL/v2LOSYkqVUwVIJBExPF/wC09s4t7nz8/ZoptjnM0sxUWlUIWiKdpBDEqdiQ214Mk35GM913KJT9QU+4VG0sUAAYxdiSNKktJIG/tOB+p9Zc1CyhlQMJBY6eD8oiCHMgTPbcY8yXWioQFydF3WAdfB7tepmkReI4OM4NO/yNwFU8ki0VX1IVYL07yAVMg/ikE2Fhv9xOkZdq9anTdNYFS5djeCSeLahv9hckY9y2aU1T3MVYG4VA2xInuOym5/7rbyV0yl6mltIKCASflB1aSs3Av5B484WTlHhWDnBLq2YQV1IZGJWQqgwl9xBiJHg3B95Q9Rq+t+4o+q4chhS1WbTcy5+luZ0+2CeudQKkFUVTUmxQCJlbwDqQjYGJMnnFa5JBTZwxWqoC00QgC4gsSbDTLR73jYl9NbEm/wB+wGZnqxcAK9QkoSNM6tEmY1c/T2OAaFchGBBht2mB5AI2Nx/XjFuYpSypJaqzRLEHVMBYM77yZI2vhr0bJVKGYRnKFEqabEsNZQxAUEtpmbY9G0o5F6ABoFlNRmK0kAkgS2o/hi1582Ai/kbI0aTVGDaioNoZVkTEksP0EfUCcNupMKpQI9XMJSJevJ0h5qSSB+E3gb7E2i4GcszSoRW7tCEQJ2FtvMcYEW6CO2+G8sDBqtb+GmzD7MBDD3G+PMJT1ZOEogePS2x2J1qd2a/Y96jRAJYMGQmzA8nz772/tgRq0AMLgH3vt2/Qc/XfD8dDryzNSVVYQJY6TvFj+kjnAXxKutaMBQlNSpFMWDF2Yk3gkgr+X5Wj0Q9M0FDM0czQasZpVC2n09Y0WHawkFluxGkQO1jGAul5zMliVDMtNvTf94o7pMFdTCW8G9x74yi0WEemW1SCQDMkTpsORJ87nzg3pNI0qis4qLDdx0jax2YXPP0jCPRSTC8m069mMw7krWtTcmDAIk8r/EOQffBaZp6QgsjBiGJUSt/4ZO14IImw+4mRptmXrShKzPqNBnS0Az+lhcbYh1fLgavRRhpaGYIQGcXIHMKbEkDj2xwtSktrFqh9lOrMzvKnQ0rJaBO9y0Ks3tsZvOFnURSptTIY99w6qAqgiGWNOkmY7hEfngbI9QDU9NQoobRqItsTa4naBIttinMJrYhaiFY0rLFdUidjNpO7RO9tsCEWvUZ3eS6pnlI0LUqhEDEp/Fc2kTABiRBjzcYZpUfR+EjTBESFDbCWO9wIHnyRhF1HKEU6SMNSkQD4uWYrp3XiedJ+/tPPJQLmjSYtK3qHU1r7g6Ym+17Th/CUljkN9yPVMprKwrHUApYiCYPncEDeNwMPvhmmRoeo6Gmpj04a+kre9iACfJP8xMt1mqyxVQumlkVSwBlzKgEy1mvaIH0jEs0xYK2mmukgNTDaiNUKQAAxkA8NP5YEs0mlyB02C9f6zUavUBCzqYaQN/HHd/uwxXl6xI/fK7qoCaWECRFwdUEwbfYxj2nk8zVealE66UFnJAABAIBIMARe0nfnBx6iagSiVUIW1kqWMBr7/wCXbcTgz2rCAwXO5pfTPpgEECx/XbYgcRidbpDIi1XoytVS0xdJHbJU3BBnxeCAbYmrvSqAekXp1VNRKhIMqJiQGIaJCxAIk++CqQZmZr6qqkaFPphYMj5vmvcgC82xN+RYMLaXRdVKk4QAoYZdUFxBMksAqm4teATcb4fZrM6suASWpir/AIaQPUCop7tIIiQJCczwMD5TNNSeotJtTrA/wyS2ox809vFiJ+uGGVr+uVao/pq0EgTAkQQxKgCdMe5kfVd8mvNyGPW+wu6/0ZlpLVqPpLmfSmYteDN9pge/jCr9tDUx6VBSwIJJ7R2zNgQY0gSRvMXg4d/E+TFVQq1ClFTGojVI50ydRGxtxjNdTqy9VqmreZCxaYhQWj6fNYcHDwqatCtM96UGbRl9S0w1QuIUnUyyV/CTYiANhGHGdy6IChps70VUuBpQB2BkiGBckEyZMDVMXwk6fUb1ooSxI0oCssCImIY8NvP2OH3/ABgmoa1NHVACGpnUA1RQdKg6CYlr/RTtOGluv5yAzWVpqczTFaiqisIsSuk6TpAUxAiAZ+a/mMZjOOpdtCEU9ZiTwDtI/wDMY2ea67WzaO7jLUqlMgfvFJckAzoB1ExxsARfjHnw58PZOpTh6lZyCxKoBOrTFxdomO7Ycm5jqhPbbkZZZiC/+XHYc0vhnNlQRl2IIBBtf9ce4t4sO6/IRzTrWANGgQTPcwEDmztI+pxZX6lUpKmpEVWEBNa2+tzba8m2ESVmA0tl0YNsWU8fwsCJH3wx6b0XMVSzU6CgDftIBO0A8nyAcaWnF8lm7POldPy9Wqz1Mz6SqjNCGGOkElVhQJgb/pgv4MqzmA9em9dUUim8atDC6zqiY4mSLRbA7dLqZcmpXyxIJjUHgJAiBE+b6p498MPh1MulVCzVVZmBFOnUEAjYmINgZ0z/AGwk20mI0xZkKOY1FX1U6ay0adeppiAq2n/MYEDe2GfUqeZVSqEVKhYtEjUBALXDXIsDpM4bUqaHVoCu7CJFFwy3nuGy+8GBNsEdP6W4CpDo4MiofxHeTqMtYbCB7Y5pzd3XXsYy2YqDSi1YLKJYMDAtta6gbEcm/jDLI9LbMfvKSAoFJkvADC8AkGDzbb23wwp9LytSrFOoXcEiQpIFzLXteLCRMxiOcpGmuhas0lV+0WBm8wBuJkidhbBcW8r+gtN5RWnTWmWARCq60EgAg+ZOmfqBJ4thZmMkKfe2ogfKJkiJBDMBCd0QoJA1CYi7NM/XqfKEKgKJK2AXhVIJLDcnuwNQpCmWAdZqWdokqvPHaDqaT9PF5xW3kV8C/KFqjMipr5GpCxAtf+hxqOh9LVDT9R6d2YosLIIClpHB23mPAm6zp/R6Oouc2qLq7QILkXvIaVEXHmdhGD1rIiaBMqCUqUqQFtRJ7mBamzAQQL25wsqAeV0YIyIwBWrcKIaJjUfqCokgDYc4GSidQUU2ablkGpSAQCGan9TIi1sHZfJCrXerUremWBIINh8oJLRyQfa58YYNVysBS9UU1XT6QXsMElpLLpIO4Npm+2JY5RpOmIPifrbCv2aFRVOkEAdwUtAB7gQNri/G2EeRmtX0UhTFhDkwIEAltQMz5gXid7u8/wBPqPRdqNNzl0YnVpvwSBBlxtICkW/LH9KrHXUAYD1BdTYTqBFhyOPE+MdGkk4ugcGozOeei1RKTsuqFZ1giNRMi+mYjieLYvyPUdFFv36suk3LARB7bcXk6BB24wryzVP2d6RZla7FQoixhlc8Ce4mYlY8QPUq1KiMlR6pqEgqCe0zp7d5k7j2vhfDTwZN9QjqPV0UinTjQ6guzyYJudC6hB2MCNVhAwoNTVTZiDEkAyLiSswZI8C4++LurdCrUfnQopBqI0R22kaiJkCDB2J2ucHZ3p1NKCTmQ9UsBoWSKSwd4uzAiCQNwRwcWjGMVSBYx6TXrZWjl3FNVLGoutkOtQ2kybi8TBMWJ8yV3X829Vlem+kElhTHAFizkyWJiZm3sd9L02jTXpR1s/qvqckggvpayw24KgAR5xksrU9SszN6YIsAZAUA20hYJIEiLgxJB3xKOZN9jPgI6dkgzGp6ki4dqlGe9hMKJ7iLyWiYkTwdn3y9GiBQqAmp2kKwDC0FiFSINgdvYYS9Q6mfWUTqlhM3M2AJCWEcCSZJteMKf2ujSmQprIAQyqrA1J5YxAHsGFt9sVWi5ZYIp8h6/FNamNCZqrpTtWFtAsI7vGOwoHxNUFhUcAbAOtvb/Dx2OjwfZfPsU+59ky+RpUlFOmFGkG5BaIuTJIv/ALjjDDLVqgcFHBUrcXH9PHk4HrVWDEkAGbdsgefbfa+CqQ1C4i0zvFrbC3A98HNnRQo6n8P08w5eoxJPJb68zJ/pfFfT+lUMuCqFN51vpLGQBCn5rj8InfbGgWqoXSO3gxc3+tt+AMBnuMO0zcWvP5Ta+Jz3uNC7bBsvm/SSEYEFSJpxLNeCT5B4Y4Jp0g4E6S77LI1Af6fpGKR0+kHZhrpzJYDVDE82PaZ3IFz+WKK7uCCUbVcpoYC4HADQ/iCfa2+Iyi4rgG1JHtbKFXImAxvpjuPI2GkmOfb6YUdd06TqoENp0rpggM0iZG0Hx/rgpADJqRUciw2VBE3I+QgmYEt484D9cBilVzUKMGMLOkANyFA3AAMbXgANicHOrFTBqNGmr+mCWmCsyoQkgDVPYA1yrDfa1sVZ+giMo1moW7TCA30yAO1maJBhTyPOG+QpKaLOrhnNPvDgA3Ead4AsRteZtyqfOml6dOo7hChOsKQ6E9umDZl2vvEXmMWjHuBoMq9VgonoAU0FiLAlQRruh0kNAkiFM8xHnRusPVqOjB0KidWrXpQWZpBULYjZSW/PGTzAkkM+pVJ0sTbt2MiDvIv/AKYkgqURUl0BrAh9wQDDgCBbUBaPJGEloxaAkMeqdVaswlmV7BDNikkbqJNxzG22NP1TrroKdPNU00MglgpluCbwBeJ/psPndJXDyVYruGjYC4JgWE2J23xoH6tl9dQ1laqAmmkATaCCS1wb7wOJnAnp1hCyRocjXqUABl2DUjOpNRYNJPyggzbkAGw8YT0em+s7OiiioE1XaoQkAm6kCSYjtAhbjexTrmaJX03aEk3RVLCQCCpIFttzM3th7k+qonpUlqenSqAjXXknYEtZdJEwARudUzGFcXHjlmSxkFpUmZWRQA5AYlg2tYM9uq5JsxZZNuRgjrGQamVb/nApdVgtAC3uRIWAIH1vOC3ZKdKo9CoatVTqYA95EwXmDJAvHAn6kf4Rz1Ngz1PRBLFgJ72MAKoHJLRe5ufrialN+ZdBfceZilU0ermmIM9sHVpGgkBvGlo23Jv7YLqarUVG0uxUaRJtIg90CLybQCQN7TgnqHUKlajSLFhokVWhiN4DPcAEeI53wsfPotWKTF1ncize8WMe+K6UGs9TUbUNXKAPXpUqoUIkLMDfTNgpKj6mJ4wi+IFq/s9NapVWR2bUrAl34LFTbtIAA3N7RiH/AKkqMzFqVEiJhp2iJUyCZv53xUKq1HRKSsATK+oNpHHaQ3Ef+CBGDi9z+oFkyubzDyzg90yWnuvvHJHk+/vhl8L/AA/+1OalUBaK2IWE1EAD7L/Ew595jXfDPw9Qpu1So1arUSodPaoD6QCYAZgAGIGokSbAYNr9J6jVzAdzTo0IJizAgkx2g/OABcNAm0yRh9T/AFDknDSxjn+Bm6Ry5/JINAaiNNoDbRaPlx2BatXKaj+8BubimTP31Xx5jj8D3l8+wLNzqTaY4/3GxxF6faIg3+4vawMgHaSMUaZ7tIAsNzfm8g/ptGLPVCERqnT8sz+UwPvj11g7GVVNRvpDD5YCmDe3cCfc8b4Ly+YZYlAomzXPO3mIn6Ritax4WfY2uJO433/TEdDVQULEBYOoPcEyIvAj2G9rcYWabqgNWgp8wrs37xJDQw9yDpgE+Jv/AEwFmlhXVCA8GCwBj7eNxPmcQo5Q3VmMErDAnVqG872J4FsEVqTFdAqQ24YAE7EAXEGxnbcXwtSkgJOhD1PpqqDPqPVZTL6tMASZdQwVlLRMgzfxi96aPRbXpkCUaxBYD5Rb92WuCpE9x3F8NDk9bHWBsVN2I0gcjVHn62wlzOURKSUoVZZqmogHuIJCQRcwTx+c4WSceBXaKK9L0FRtSlC2pgzAap9yZiD3G+1hbANfpj1HaHolSrCXLKpvEBRYDTEseWEbQGFPKmrl4zLpFJpUNIEaiQCGIM3Igi4tfcAZnN0qbeke8VAKgcRueNoIAFxa6zAsMJJqqQkqoEy3S1pOzVlb92A6qXlqkEaVAETePseLgKcznKmYqvUo0RTWLoshSzW1bLeVELEWPm89aVAFV6mstFzYT4F2EGIN98Ls3mamjQ0wrEld2MmO6/cZJ/W8HDwi7zyIMehKgWoalWxX/DIYajqAUbhQtwxvYWxyZ2mhFNQHVJqagqyWgK24J22EkXH2ffE/STlcmtOojsHX/GESH30EC4pSqAb2i+2Fvwx8OUjFXMg+kpI9NNWosD7MWHn6DwZwu5O5M3UVZOtWpMlT0gSWlDULHYjuswUnz/KMFdcrCoxqVnZqoYyjwB81hqUTN/b7Y1NLP9PoI/o0ZiGDMxaNv4iYuAY88YzfVTqqszIyu0lkBiJAI2M7AG/k+2I+Im00I26IPmGrlmVaVKASGVDaALeZ+08fWPRc7l6atUNWotYagoNOVJIiSbgmSb2i31xEKtOj6lajVgWNRW0gz+GICkAcGdsNun9Hy9GpqNZKmulqVnIhHY200x3MwDD6FgMPuik/ljR9gn9sSpQaizKtNKTmobzuSCokBt1O5Hdwb4yLZKkKer1QtT0yUQgkm06bbMbwZjbBdXptX1nZ0VqZsxMW2iTvcbfU7YMo9FVGFZmOgNJX0zPbtI+WLDf8sPFKPUeSb5F+by1OmF/frWBGwUEAT/Frsf8ALFjOCMh6z1qdeqKhps3dUUWI+UqLAbCNPi0YB/Z3etBsWfSwW15BgqQYkxuPfD7JZRqVN0Y1kenU7Km9K/aeANR2H1g84EvT3JurLX6pl6yvToU3X0l1eo8otOLgiZIMjbT53x5T6xnnypNVw1IySxp6SVAAMAAE3JYAEE6bWxOuKWYpBaQpipqZ3VqobUQG0a5WXCk2AkCBPunXIGs01KuYrIg1VPlChxaFJaKktIsJgEDe04JLHH15+MNUzx81TBIGZzETaKioPshSUH+U7bY7CfNZSoHYLSpMuowRSQSJsYKkifc47F/Bj8opb7H1Ul/Hykm9gb8SZME/rxgunWHbLFTwZuNxaZ2iJi364jo1TpN1BkTtcbifvPt98F0KRkavmAFzpaASLQT/ANxt+tsXSOhshoLdw0iTdj9J53vb6fljxKDRAMgkcC99zJn+f9RYaqQWBNrDUpg3jeOY88Ym8C6sY2cyTbmPPJAvvtggK2y5ibyLWi35fQf7jEA8kjTJJgGPb3Ht9bjBVKirGzHUBsROkcSBtw1zip8vpW+onTIsYIvFx83584W0Gz3N11RAai9qnn/uEWBveB/bfAlCoE12YCpJJIspMmLC4Fjt/pV1B+3U/ZpMk6vmni5iBI2g/Q4HqKtVtIZtaG2oGCI/EwbSFBEmTcAQMcmq3uyiUn3BfiGhU7EpurKSCTVYe9u0fz3JsfKTN0ELGtVQmxCKWC3WAIS3poCYgAkk7nnSZl1amErMCFAINMMSwC3JISwIM29jOFn7BTzmhMqmj001NWGoaiy/4cARJkExced8BKKWCUhZ0vpleolStQqKq09GorU+UARAIBfV+I7TsBaMNsv8Mqar1KZIRjCqx1N2gkzaCNRtfb7xb0PMBHUJkvS72p1zMLKjSukEksSbnwJJmbserZylTQxXF9oYgkntgFRLQbED++Jak5PCFRLMMiUgteo9OAllcmZEkQpZtwJ3uMIXOTaqdTGKcuTcCXI2hwCwgcHx5wJ8RrUBPrgGiIjTMORIEkSQZBJEwbcmweRRamlGan+9XcuO6IAmLpPFifbnGjp0lTBdOwvpuZSoWeFp+n2zN2YSTpHJ2IJEC/N8BLnGFdsyrUapclm1g6abEz3i9/BuCTg7rK0lpquX9Nqitrq6bw+xF9wvjafN8E/DmWC1dLLpd+4qBw6rP2lh+nnDOoXgDeMlmV+LnZKBrKzFmJJC6e2Tp0Kfm7b3NhHkAovjUlKtMlyzhqmoGWADMAo8Cyzp4g+RjutvWrV3pUytVQ4C6iraO1tUXtsbG+3tgLotYUalVMzlHqTZVH/LYAdxViZUgdzEED6YrCGd4U6KOp5mpG5hhqAIswIFxI8bT54w06dTq1vRUVSrE9gJmNBsQGvcRuRJHscRp9MdnRalLUy6dJaYEgsEjVAAW4Jmyxj3O5B6zhSulaQYwJOsC8BflBgGf5mMGUldDSecgWf6s3qv6JZ2JOuoxBIAgKQBYQdW/nA3Ueo1BRRQ7mWlgWkBgI35kMbHjGi6VkdC+rmKFV6dMKKSu0jW57rTYCyi1vrgTr3xAuWVsuqA6mLOwizBuIJBBZdiBp2vgKSclGKsWOTPJ1EqHilSZ1uKhSSm3yzYX5P9sbej1KnVq1KlCa2lNS6lkF2YBhpsQwJBAk2JJmBGA6b6KvSqVwTRLFWVW7mAE3C3VZIG94MbW1nT+qU83mWo5aj6VFKRamqi4IYmYkHuNQWFwQDFpD60FV1/A8UKGpvJmsqn+HXUXT7aRZY2gWGOxpT/APSWubnNLJuZn+tSfzx2D4ke/wCmazYZTMqBOgH/ADHa9ybR+K8mbA78EtTJ7hJMaWYnj7AHUY2J/O2FuXpaTU1DUBtxsBBjYH8ud74YIxII0CE/DIk2+5MTM46ToKK1R9aywgkSeQfcG8eNva2PCrNDHaYBm+kkSb7CTcSL/bFtNlqCBAIYjVERxbi3BJ39sC5vqqeoKJYB1Xt7djYQWiTJkeZv4gBDPWqqO0KDJks1wBMD6bfnis50kkVagJS4kWuDsZBNgZUA8YoqVHOo6N/kItYb3Pyi03jf8vRRWoGSoCReyMQSD3AEg6rg3uBP1GJvTXIrXYKzFegF1uUMLq16GAP8MEHe02Btihura0YUChLRqJUgEwAFDSDqk8c2sZwI/wCz0hBqJRESJck+xhyfcbb3Ik2HodOBca62aMgsxBKIh4UQFDchjtJ98RnpxjlsFdCWTyTUizqKBdCqlwdRLERU+ZbEESb3AHvAuVr5pS9O61EaNQIJOqdbXjVJIEkACLexeVzdWk1MDV3M5dAQFiZhZsGIgzNi0TvhXnup1TmGcoiogDCoGnSrEKbJPaZEt3Cw3MY543L6kdrvIzz2co5cAE/vWfWzLpJLkydTwQBBAgiLbAYznxDn1fWkIgQ/MqnXpYGSoJ06ZFieSDhXVrOTXfUqqVhaiTpEg7giS4UdpPtETGKj0OuMn+0OCVZVWWMkJqOlgIJCkj9QcVhoU7byGXYr6xnddPUQXBJ0FgVWFAhVgQzeQDALffEfhnOgA1QFBAKAMszsSQZlIgwRv3C2AWpFiVQMxE3krpAX5gNtgDBux9ycaPoHw7lVFBq71vVqM2ikFN4IuAO5Vi5aRscWntUaYrxyRyPUCpegKVIesdS1NBPcbC5E87Ae/F2GdqNk1DoB6lYkQrXUCTaRNyDJBBuv2b52lU0NQpqA1JvTTwQRwxkEqGAJ3JHm+EprVv2ZlzFINpDKuqNRa4LDkBQRe2xPjHNutpoGSr/1FqKFsrUUi4CX0sNgJjSCLzf9MNlztCpW/fqtRl1FtHfrCrpt2jtCz82174S9GzVJ0rCohY06Y0MSIkOANcAF2uIWSNxp2wD1Hq9NaTjRTes4K6oCNTtDdqiDawM/1wzgnLakL7DHP59a9VXot6bKpENEsuuFSWkCBeeJPgYj1qkpdSCaKgfPSOrS95J09zahu30EY8ywy+Xyymr6S1WX1I1H1JMEKQLqYIiRzOK8p8R0P2Ptqt+1GooVYMJ3apTV2wOSDqJIBtjeZu4rjH9h5djDo3VKFPuzD16v7M0ICpKEySHmAACdg0G3OPntdSrMpKOpJaRNtW8WBB+ox9LzeXpZnLGsrigI/eIQAa5R4BkHtHa0GDBNwYx8++IM1lXcfswqgEQRUIsZ/CRuCPInFv8ATu2wpNM8y2V9dmSggWKbM2pokIJJYwASBeAPtgbpWbr0xUakXVWTS5UkWkb/AEPPE++GvROmqxgvFJwZcrBUj5VqBpAE8i20xYYFp0nFB+9FCuU0n5oaCSLXWRvjoclwG6F5zVX/AKr/APzb++OwQuTSB3f7/PHYNxDaPsJzbC4VjqIUMSABBvuP02kDzB8rUK1ddNBWKggPpU7E3i28TB2mdsAVaVSCLgOZBINxPadMESRbiYOHPS6zBlMCVsxWBqgCZIAOqCLQSDacIsvJ1vHBdk8tUUEgkNwrE7+8zIFxzztJi1KTt2mFgSewzwxb5iLmLbmT4xbksuSaYK62AJngCfHAkteJiMe5p2GkMvfMhQJJjyBuAQDJt9MUoSyutCSrTBO52ZiSLRB1eJ3AwO9MIbgFVCi8mTJiOBbm9jxGCKs6T5N4IkQCPA2AE/U+BcT0CSxY9pnjSDq3m2oaRx78bBJX0MUUaqX0rJuRALCFi0j8oLefGI5rJlqdRRTSoGfWajEgm/aAddiGEGAIWBGDxltJIJOlo0xB2HIm45mOYJ2GIM4pCBqDNA+WYt7bcC7Y5ZaMpNyZmkLGIqCVVFpLTAZFVpJAEDTp0qPaxMbDfAXWemEGnUCjtUooc6AxJB2Xut7Wtc8YOmrp06Gps7dzwoFhIEkGBAjYmIPM49o5ao7utSkjUO6NVSW2/hAkFjsPc/TDaelGrTFcU0ZHqnQMyTqQhkBlwCxCk2/CS5B07/rvDSuhOTDV6opotBNOXbVLaZImGnxeJGoSRFy16PSy765akisp0K5hzMrqLv3AD8IAJuN74u+HUp5kha9LRWpE1JqAgCGnZhMgabAxva2NqSrgSSSMH/wxlrE0WKkBNUBlhqglU7+6QeSYhSTxja/DnwnXpUjUdlSvBlpgopmYIsLAnabr74s+Kuq0wWK6agcBWrGkWQ2mA4UKSqktqk+BizJfFBq5l1dqXpKjAwGH8MQSNO9yZvAA2AxKU5zjxQlOwev8Q02DUnWvSXLwHZysSHABA+YljpiALGcDVM1QzOapUQJpLSYzpaT2m+xMXBAjePpi/rfwzWc9tGo3rVA9XU4FlsBNu25iTI94xjOvZBhV1UjJYBQUZrXHaSxmxA9tjvIBjDTl6cYMlbNL1HNM2UWuKtP0RVOjLyCyrB/xG1AatjoA++FmSprSeKlFxVcjSWN39QkQVixuk32PviroPVaCZWrTeggrgLoYKCWBJ1Fixu0GAIgTtAJwB1T4orVauurpc0kOhlERKwItuGYQYmQtxikdJ20CjvjA1HSlVqUggaVRkg6ioAIIkaZMm07bGZwg6cYqU6ioagVhKEfMREgR7G3O30xRTzLq2pWKwSQPE+AbDBdKoy0tAb576RyZi+OpR2xoPAxzHUMylKEp1FpGnDM4J1KwCmREINamDjOU3gyOMad856uXBqZhxUA0NTYEdloIAgFYgwYne++EObogEadiJFv9Txf224xoVxRrsuodZqopVDAMyIH0n3I3Hg4rMmdUtHIP9b4GpLPkjDLplV0RmDAAMAVN5kHgiCLQfrhmkuDcAgpJzM/Q48xoKOeQKB+z0jAH/KU/rz9cdhN7CfTMpQcoYJUE6ZAgEGbxySQb+/0wNnOpem4QU6hhT3abFWAubWsd55wXRUkU2cC7EBVEBVAOkKAYjm4ETPmWKqTrnR29zAux1zYDaAAdVrEkCxuMLtyWlyQymfdpKppZgLapImTMSDOw/O++J5Xd++DaXKkyRuRtJOkqPt5xVRJtbUTGkCSBHkjxN9998eZCl6d6kkz3GTpHEgTDXGkb7EWxQISgfWWvLTAAiATuZmbeffaREh3nvIifAJBAv7WB2jbA6ZhRC6mLTB3uLkETaQoI0jj88XvmQFJRWfTAuZloixJJAmwgTbxjGKs0i6QV1GH45ubkzxHBIE/kNls1VAYvTZQBM1CDJAB2Vr+2o2gbycEujaoJLMwB0+DJEAnaI8if0BGbn0/3aoXZioLDaRson2t5j7YjrXtpdTGb6gMwyvRrLTWloLsyswBmXuxMAybypgcHgHM5r9mpK1D06ZeIQCajNuZOnVcELaDBG0W0vR2psgFSktJjOtBe5+aTcyL2JPJOK891SgoKkFdCxsQB4UWOo+wJjc6cNCG1UgJUhNUzTmjTKh3q1CJpIqlacmTqkRqnk3n7zL4nyrmpTeiremlNtSB4Zi0qRYNxaSMGUusrrFMPs+hmC6ok2jSDqnzBufa4vxA1Wq+nKVVsT6rE87Hkn5gbADY/aL9dcv8AQte9ma/aWoU3y61XohNR01FDSSIbSxMgfhBVNgTycW9Bp5atVRg7IEhmQ97VHEHtkWHuYvxvhy/Q3q1qTlh6akEqE7mIEs1pME/UjVtM41tHKZZHYJRpK4+bSZJkGNXknjkTMYOtJxh7mdow/wAcdfNekmXVXWqGDVVggAGRHIKzEmbkA4GzNBHX0qdP16tElmqN8xCrrIAINpmV2231Y0r9NojOep+zvpMQAYFPSvzHSZI1EQu4uRYAYF6h8L5ZkeGqCoAdCo0WiApHMtO4mD7YjGklFWK00fOstnE0FmUuUZQq30kwbnkwq/mfrh5T6YmYy65p3djUYgZekIgByoW86UBk22H0wH/w5U9SnVWtpAbSKYmapgdxBgCJUE7wfMY2Q6nRegUpsWrIwpliI3IXVcR5aTaRtiuq5KtiEkmZ3rfw/wBPSi3p1P37L2Kj67gAmQWssckj+mMUtP0wJkybodjE8g/23xu+rfDvoPNOoYdjFNgTNySWkCViST5/PAVLppFVKdX0XpSWCCoEm1rRrTzAAm9+cWh5Y5bYyg1gyK06uksZ0tAN7kCLAm5gAbbWx4yMvIIHue2fyExwCd/y1PWM5SLNS0Ulpp8miXF+AbEC/wCgscKKGbZGK09LKxC6GUQTfTIiAwnf64aMm+VRkmuQbKUio1D1QCO4IpFha5JiD5Ii8QcNfh+hQpZumuZtRbZmWIlSFNxaGIPIkc4lm81m0p6mLAOZLAqwMgbaZCm0EWNvti3q3U0zFGg1RQ1Ve0gfwiY22G1j4xm2x9sWmj6V+19KXtNXLyLX08fbHY+PCmn/AE2+0x9rbY7Ev9tEnR9WqU2hi0FFDapJ3AsC/wB1sd9X1wX0erUKK9WoWUqSKY2QhQSZ3MMSNztsDJxQ6Zg5dqK+mRWEOXGncHYauNt72uNsE9NdBTULqsZuhtbzAEkgxEj6zisbt2XtsnnmK9qEzftWSATpJJjk6bW/F+cqQ/5jCY0iw2YxBk8BuDtp5tJBpAyIIYSfERaSZP4jFp33xS6FCBpLd0CD293dc/8AbBPmRxYOYnlaVpVTOmWgc+CSYnYzEmRvsLyCoLFO4GIG723ie2/cY4icVVCgUqWIkg6RJNgSdhDEao8SRfYY8p0xBDkxqkySYBIkAEXvsIi0QJMAx56xCL3BCZkiJJvtY3sBPt98TrQUgF5AuY/zcnkW38DbjHZyqqFYVj3ywmRFzJ3AiYIjYbbTfRjUXJXW2wJiBJkmJ2JBvA2G9sAJnOvU6xpsqMs37p0dsgRBsRf9RY4RL0mpTUHuqtuYZdyNNjeLaZJvaI5G6q1EB1FocqWjaBwhtaO7a92wOtYTdpBMlgfqBzvPNvaMY1Cb4dy/pUB6ikMKnqhQBqskKttuGBsY8bhv+zUwVqIRrZVEKvaBJMWu7Eubk8/WaKvosKisDyKk31i5M8gGNyBtvbFNem1JH0VPmGpZIRBcACVUAAcSL93jEIwubYu3a+C3qedWksujxwwgrIAudoPH8tsADrDs4005pyJdqiqfBZViSBttxzuc3l+n66tWkzs0C5JAkyDqAm5iYsTe4GG2QorXy9VK6NTFJV06gdTXggGBLW2v82LOKNdjHrHX2qUnoKrU3VQBVSoLsCJ0kLuBvcHiVxHL1qZyyBy6OiQaoABZ2IUHuILG4ILWn6Y96KlOmq0lCm0GV1ahIB1CYvMzsBxiXXKohNAovqcEq4BLARpOm3cAAAYtpF4FuFpRdLGRXGmAfBvTGV3V6ltYkhQlwJEm+sGTIBN98Oc/03KpRqOsqNRKqraQxMbQZYn9MVv0TXU0qQQTqNxYR8oEckkfQEzOLsznjTaoV0tUSOwwADaAbggjiP7ynjSk7uv+hFLowfL9Pp037lZ6tyuoy4IsL6QF/Mx9sLPiHp6KjtTcGoXloGtlEkELOxk7SJ42w5TPfvK1SqNBcKFcOIY3gBS3Yf5wSTAsJ1XKvWofunb1jGk3HaGmLflHmLY749y6yjHetSeaehAAAsVAFdvJLbDbcafzwcPhsuFSlQRqZZoYOBG27aixOx7TF4wTl81WV1o5ijr0WLMROk+YHdzEmTthhns5WDaMkKVSigPbN1M3kEgwYsR974NAvAY/SEIKCnAAAs/dYxEgdqgCB59jbCPO0aWXzCtWbQSpUAJ3zI7i14iIBjjm+NNkMxUakDmFC1CTaVI/ytvbcbnAXVslSrx6hMpYHc2tE8qfawjGWBmrWDMv0SkSSMzWgmR2ObfWb/XHY29NVAAmIG17e2Oxtwu1F2SpB6elpIRoUSRFvY++IVe0GPK2N+SeZvN5x2Ow/UXqD9TzTLUZVMLGqABcwdzEn6bY1fTaYWk0AdpKraYETEG2+Ox2F1PSxo8mT6xnXRqeg6ew7AD8ceN4Jvi+nUPqU14aoVPkqXa07xYY7HYOnwGfId02iDUII/Gw+2qP5HFXUVC0JUAFyuo8n5TvuLknHY7Gl0NAvoqKystUax6Is1/97/7jFPU0CjQoCqLALa2tvH0H6+TPmOwRWVU7qzGZlrz4Lfl8owI+bdnZGYlQFaPeefP3x2OwEP0Ksvl1psrIoDVVDOYuSXvc3E+2D8igqV3RxqWKhg+Zj+Qx2OwGZcCKu/pq+iFLCCQI4/Q+++GHTsspzDuVGpKMqfBNjbYyBF8djscOvhGmuPsKvgbqNR6QLuWJ3JjyMGZOsWzNWkYKAhtJUbnUxMxJMgG+Ox2HaW+vqQfC+4p/+oVdkrJTUwjqpKwIm/kW2G2EeTdjl5LNIe3cbSFJ583x5jsdOn6ECLdI+l5Ry9emGv2D2n5t432G+BsvkKamrUVYZjcyf4mO0wLgbY7HYL5Ohjg0Fd3LKD3Rcewwmc9kWgFQBFgDM2x2Oxgork+T+Zx2Ox2F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6" name="AutoShape 6" descr="data:image/jpeg;base64,/9j/4AAQSkZJRgABAQAAAQABAAD/2wCEAAkGBxQTEhUUExMWFhUWGR4bGRcYGCEgIRshIBwfICAhICAfHCkgGh8lHh4gITEhJSkrMC4uICEzODMsOCgtLisBCgoKDg0OGxAQGywkICYsLCwvNCwsLDQsLC8sNCwsLDQ0NCw0LCwvLSwsLCwsLCwsLCwsLCwsLCwsLCwsLCwsLP/AABEIAQMAwgMBIgACEQEDEQH/xAAbAAACAwEBAQAAAAAAAAAAAAAEBQIDBgABB//EAEAQAAIBAgUDAgQDBgQFAwUAAAECEQMhAAQSMUEFIlETYQYycYFCkaEUI1KxwdEzYuHwFUNTcvEWgpIHJGOi0v/EABkBAAMBAQEAAAAAAAAAAAAAAAECAwAEBf/EAC4RAAICAQMCBQQCAQUAAAAAAAABAhEhAxIxQVETIjJh8HGBkaHR4cEEFEKx8f/aAAwDAQACEQMRAD8Ayi9xPqJcNLahwREDyZ/vh02cRFIZajAqG2sCSF2OyxMEcxjPZXqj06itVJAOoMpHlQJtBM238DDbo+aNUNqGoQQGMkqs2AncX+3tjg1GtrtWiVWMqPVQtQUqYqEwWVmWfTNwDE7RuDbbHdXf961OnqCot5uSTF+22kkj8xgBqQBFgpG3vcSDMzfzgzpdNh2qCqr3MH2aBOkA/KWBECBubHHPOqUax8+dQuNYKek1CuoOoRlJGsiYOkxx5I/P3wRkM2UXWW1mbRt9f5n7Yp6lUZ9QAsu+9wdoJA1Hcg2+lsUZZy2k6jJIUqNt9/Avf88TS7GSHFcgg01249veeOef9V9cOyjggEQYEzcyY++Ds5ly6s/yVEO4M7RxfyMUUmZyASqzvAuD9ZtA/pika5eB/qVVc4VASQdPYSvmIO4gGNP5fXBGRzpq1YB0ywBJPHuTMYWDp7aTpUspnaSSSYkkLbncg7D6z6dSSmmouZNivMiDAEbHVE4GpFummLTYXmsgQjMWVg5m3Mg8rt2/XcwDhe4oI1QPRBPps1Mgk6WA3aYI2m8/rhnrIRFaRMkRG4gkW2H88U9SoU0CFhLNKspgT4HB5H6YpCdPAzXYx9AEEsoJmJv5NpkXPPG2CMuHLaWQv37gk8G3n/xh5W6YqjSFIqoAVSO0yNV4uTxJmPbAHTwp1MagV5JMzA3EHuENciPGOuOqpJN8C0BLXUMVE6VMrIhiTuPaNsW5LMuCWta4kwCV4gCf/GLuqVOwOoU+mogBbHu8g3EXvi74dzSPRqLUCpUqAFIpyoPBJ1SNyIgi+2E3Rnb5XBuTz9oYrOgK3CSSD7GTH5f6YsRqoA0qza1DAAWpgNB1QO3gauJw26mgajRVqdOm66f3mv5gbmbRedQlpttj2gi+kq+o6VyzSCBpYSWEHg6YI+/scTfp3KjA+Xp1CRTVjNT8OqPsRMW28YI6hlKmWHosv7xxLFbrAWbT4kEm2wwBkCz1KjtAUaQFAiLzFvoQbg4K6p1JmIDs5aCgJ208iRcEjfzjmwsdRKATnNNyS8KoBJAJaN9jIHgbSLnDH/jtRwy1Qr04ISYlW8zvA8efpgY0JFN0VRFiCbHaNI31Qf1xXn659Mh+zSW7QtwRsWnu1GOT9sbfbpGoJr5Kk2XNUMqntCqCA4PLC3kRG5G+EfUaBKEqYAMgmB3AbAqO4zttjzIh9UgxqB3/ABAg8fmPN8aJnohQ1QqvpxCU1JLCwiSI+tr4bcoSSRrAaSZfSNdcaoGqz78/8vzjsUu+XYljVrgkzxz/AOzHYGxfEGkVZmiKtERpDcGYiQQNv6e+Lcj+6SxNxBAsJtsOdiJwH0ukooyxk7lSLhpERB7hpm1ovgurlGEA2i+kmd7/AHF9v5c0b/431AEBtVxcG/3/AJH6e+PK+ZBkFi23t+k7b7TcXxX60JpsVtGm3M3B3AJ55xWF72DEyAIAt23giRc7H3xktzyPOWBnkq01ILAaRDC20eAQdUgGcWJSZGmO1jvI55kf72x5l8puzKpIuJs07QYItzcA4LpMTTb1ApG9O+55FiCRxtvGJaiklh4/Q0cog2ZSO4iTMvtb787rBnbA+YqoL0ywKMwBn5+J3IgD2xPL1iJkKmxGxtxz8pFoi8849+IcglNPUUaUYg6VghZ4AP4Sfy/kaurN9SPTs6lOZJUOL2BmYIm4gCNwCJxR8RUxTAA7qjHUxDWkxYDxEb3+k4kAFamTR0K6QjyYLMu7SWtfaBzxbFpyjU3phlJJpkvImIHvtYC4942w6klkyzbKKNIs6u1wuqCR82nc/Tb/AGMe1VMyyngi0xf8J86re+0icHmoQsuFAYfxDY/fmTOFWVqMW1a9CyJvJiNpIiT7f+RBJrAUlRdk6lTVUqwYWxmwG6CfuYgXt7YA6zkjUfaHAk1DCrAH9xuQcFdaqMrOuuC4AkNY7MpLA3EWxVTzIQgMjNCKPlLXFokk6R/pikVJeYFOhHkcrVp1FDCUdoufyPuL/hGCl6M4RXrs1JGHYdgZuAFjVF9yMW/EdVZU6mSIcU41AiREjdZHidtsGdbqvm2QmaaBVEETcAAe3JJg2JwXO1uTq/8AAN3YhT0GopqM7pAOnURqCjY+xNpiwx4mbp1Kjikrb2kTxyZssjfcDEaWQ0hV1DWyWfXYDV8pkb/lafGCMnlnaoe7si+lDZZn+GBJMjYYhPKy7/Qjy7DaHUPTpvTX03RwxAdNRkwN9wywTb9cAJ0wlqepgUK6ixB7fIM3JBtA+u18X5pmXSgMhJIBWGEyeR/fjzgqg0U/UNgsaRF2JEgAAcC5Pj64jPUaxHIOQFawo9vqMUqCD2i8eDJN5/K2GDIKzBKYADknSFO1ouTNhsSOW84X5M+ufWOmmySGdgNBkhZUGzOFO1uCcSTqgpljSeHIIZpEsJXSY3BI3A/kMNT+5gjPZBaYYFX9Zo1aRKjcAAg2/wC2xwrr0dDaSqBe3UdRLAjeIPMiwMTAnfFtTPP6YaabSJ09sgkwCRBkwDY/KPvHvw9lv2ljSb0lK/vJgB3IsEB1QF5MAbTfFYQkshFgSh/1M1+n98dhhUo5eT/hb8O4H2BqWx2L2zWK8oWRTGkXvuZ3B42gnbzhvnN1MStiY5sdyL7cE8YzdGr3e/keI4g+Dh0iqac6tRIkAjaPve87+TierCnbAQp1SpOkggbi/O4vsfvjqbjSRp3JFrXNxN/cewxBLguolRJ/ub/zjjFtVQQXBEFZNvJIAjzAmbffBGXA3y1awdolxBIHjz9ubeMGUluWUHV8q6QPmEQQB7CJiD9sLekZsKRqpq42CEkXMbxvtYERf6YeZ9qAFOpQUjUWmmHEobRBgwJ28/oIeAotyi/sNSQHmCukSVEjtvEgbSOAPlvyDgRHLKULSrAySQwDQPaYJx2bPqXqEMQRuZPsCsC1tjtiH7Si6zZZ7QPlBJBFjxEztFvYYZQ3O2NzkNz2YQMopVWAEEqSSRG0tyPA3xdkcyauYgMsmInU2qFkalMRe8jc4SiqqhElmIEwflv9d/IJ4H5H5o0tYakxqEb3sBp2mBba4MYKu6fDMkSr0WqAaX723AI+oH0i8e4wGensrwg9RhsCIiIJkm31gwMRq1KgYVFEA7GLaomB52t+V8OOkdV1MVJtyBYhrXMbD6+ffCwhtjX5Mo4oS1qfrEqe1gAove3vMW8+xxHPVUDqND/u7pPm294mQMH5qqaVUhhIPyF0mC20mBIE7+fbFOX2O7u6wxtI4AiCYvt+W2Etrv8AwT4YNmKxpxmSyMDpCIQrSFRQZUqdIEeJm3vi+lXVj3a4Y6xTI0gar2i/j7Ye/wDA6dM/4lIc6am1iLC0mYM87ebKq9N4ZqiDUhLa1gaVuQCAIO4sYNhsN2m3OGMMLTF2YrJqKgNJIAiCJnxwJtucMMlUVU7p9QSFBYAKWsWKxqsJEzbFVfJ6mh11B0BQUwNXcbbACZEEcScD5vKntKle1RAka7fxAbOBuJmAD5jKFRX0BRf+1oe0vLsN2AWbxsB22v3QMeZVKbBgxltdnnt03F/qZO/2x702muotWEJpN/TkkxYBiNre4ltsV1MkTob03X1Pk0CRyDcQDHgeDMcotJPjAqPcr09VRqjFgitbSFvInm9ufGBaCsulSgYW0lPoCN/lN/P+rzr4Y0KNKkobSxZnUCIGkQY5BmTNoA5wn6nnzVqFiUeo5QMyD5YgDSrWuAAb/wAPviihYMF9GghLkuhNQQxBYt5i8XNiSYN95BlA9BqOvsqPSJGo7Gd+NUTOHXVunNQiq9gSIGoBjyGheLHf/TF3R85rQx2mNy4MgTbYEHiLk4bxHG5PK7BM8M9T40x9B/bHYfvQSTd/ybHYHiw9w2ZzMZMFwNgTa+3n2ucF1qegBYFlkkGb79sEzYTNtzgqqJNu4ssWG19pPyx/fAn7OzKAdouWMgaRH/cDAA/02tuvkwXoHpsGYwxggKLcna3PiMW0unMVMNIUKBcbf7MTtPnAFagwUruBYFVJFt7xf7/pOGmQz0Unle1gqT+sb2MCOcSm5RVxzkaLDqWUEaEJNS/a0EFZOxBm2mI/vYTJ5UCm1RnVVmAskMxB4UKbCdzAxUudBaJKgfKC3BsRPni+GKUkA0jcmTeBv5sIuD/4wNR4quQ8i3I5buZpDTAEtBaZkbb/AFi8YYV8masvVCCWgMDftE8CZMbH3wBVTRwJBm23t8pH54Np1nsoqQCNUydOm8SAQDMxF5kYK8vAY4wA1iZllUmLggTdj8sGI0kGRycSo5mRpFpsQPv/ACx2dCkLCkAx2mwtIvtJ/wB/WWYytNqYejU2iVabm9rT9oEfTA1IKTtYYGsg9bJhyreq2nmdhHjeeN9r72OL+mZ50UlgAG3Y6TJPve1j9PaMDGuPTBLRcsycC/yx/TF2WYVwpZlCRpCBgCQDft2UExtwD5w844t8GpDRcmaiFyd2hTEltJIBAEECbSdveMRyOYNFIfUzu0uEgFoIgA7zN52HiRiNeqVOhXKhVPNis+xjuJPbtJ2k4MyqBh3Uw6upGpmUFY0k2JEWXg8n3jnlJ1b45CynNdXIYrTpmmhAAUgEqdMSG0y03NyTJOF2SVxqhj8xJP1kSTvAP88TzjE1HaAtMNoSD29trsTYwJPv9sG9NpI3e1UEhTJPMGwibm4v7TgqlyBPuEdEp0AjLWmpU+VQSCicmWUTPsQY++E9OkqBxOkTsqCzTb8YIFj3A2PF8aFD6raEoxSU2IiZtAJN4MzA23+tWe6JXqsKbVdJQGNU91uYm5uJIkj8sNB7ueBDP1KehXCvqaqe5y443m8r4g3Pvgmk1KjoX1GqG+pRKAqQTAPJkzA9/wCLDjM5OpRYOCCzFQ9yrSAJSBAYf+3gyRiByNaupGpQEaFpQQJMAkCYUAWO4tsMZtJ0+eQMRpmWZGWp8rBdK0+wsDuGvEDaDvb700empTU1TbWYVVioVNrEaSRJ5BB39hh2uSCt3kEu4lwZi/cRpXSwMjtsRfcQcSzz0aya6TvSo0TBENqqtBMAAgA2P6SNgWjKV+xqwDUemZnNBMwmjsVaelpJtJ7psN+P9SX2qPShdQjWyrCgbkKd2nn6bnj0D9m00fVZhUbXVRHGoLIMBiQzAE3Igm8YETpeazZZ8sRTVCwY1WK6JYEzM7KNlgRPM4zg5vbYaotPUqX/AOT/AOY/sf5nHY5csFEE5NiLFgtSDHP+Cd/rjsR2Luvz/YKYmp1yfwkBTawg3gwAN5nfAFbsAkFT4I2E2geJ84M6RmSCXgMACAV5i8wYK/WP5YCrVNWpiACx33kyYvN8XSe9qsGKFqFGDIxWZMzEWFvtg186aoph3Mzf6xMgcHiYvb6YX1KRILAzAJ/2DETP6e2LMuw1BWPaTzNjH/6x4Fo+2KyinnqMh3ksuKVUODq03JMW8HkWH8sF5nMev41CxZRGtjECx37iDa+EGcbTVZDdUJkqbH3E2gwL4M6RRqt3oRpQgMeVmADxIGncf+EjGSXmYyH9WnpdUYwQsFSZ0nT3EEGALRf89sDVTTktpbSFiQBbzEMFAI/I/oY2WospiuGqhtgp2g/MT26rTA+5O+Kao0lEPyrDNAE6YPiwBOn6jbziE5NLHI1i45mm7Bo0oD3KoGq5AkTM72tb7DDfp/RkesEo1opVVUkOmpgwLDi/JabC8HjFK0qNMoWVjqMwg1AKSbHugsViL28DmFDNoKpYIoVR3BwCyqJEITGljO4k7/TFYydJMUAq0sqRWDMfUptqAERV7wLGCRPiTF/riihkVo0lrVjFOSFpn/mXN9IB7V2k7/oSUqp+0UqrUzJiVTcgbXvuDBBF/Ik4YdcSMw7OoZQIER2wANMA6ZDWsCBAvbDuVVYWmmKcz1gPSYAwzAaSiWlnEg2n5QLRafIsbks+SNRVVcAf+7eTG5Fj+Z+gN+HuoZeiKnqKpqtKnUg7QVIAnYySLnjCepUp0qgCEEExEkBovBeTJg+AL4nOMXGuDWX9KpmsX1VKaookljbUSSF0kE3v/rtgodKbtqKaa0FEaiwnUWaFMExaAJAwvpTScNTUwkuvYGgkc9yiQLAydtsGpmlq1lqVAV12ZkFtvxTYmbzPGFdPD49hayaT4Y+J6aUaiu2u6lNN5UxaBtHuL/bFQpVqtalXDCjqMl1CkhV7iGJ2kzuJ8jC3ptZEdTqqgGO0Wm8RMAwL73OAs/8A/bVahJIH8LSQQ14JCnUCPb+WA5SdbTWlZoKWZVildszqJdgPUAQG8EL2mAAPcxubnAuTyTVxWzIb0iRCmdTHcDtAAAIOxANxhPQFCoj1GDKKhZi5PaoEkKgmTESSACCPeCH1HLmKTGrUqU3JZ1mIaTBBBuCIjunzfFEleROhdn6opK7VGqesHIUMg01LaW4M2i1hfnA//EnpqqVB6UXKB4aw1AmT2yCLAk7ciBf1DLBHp1aikgIyhCwAUxKuALCGJB32BvvizpKa6t/2erWJY6XWXgxsDMhV2223thriFOiBzSNV11fmqESFYE1QCIIt2qt+4+LHxb1rr2Y7KafuKCXSgiajUgSWPd3LadRKzNhOwnxjmMq1VlpnWwAAXSUgj5gDCg8EAmCRA8Yy2VzSpVV2cvpJ8ggLYagRHcBYAn38Ypp6eLZibdYrkkwL/wCUf2OOwK/Vq0mCN/8ApJ//ABjsdHhrsg17Guya01TvpTqlVcFgVMQLbEe0EmY4xbT6Mv7PVrtXipS+VVEg91pNzeZn3GEFPMckXiYi5gf7EfUYea6TZVhSp6qocFqgJ2AnTFok8+/nHM1t5B7CGRYODb8MxMyQduLG/BO2Kcspa8jYDxzte3iScU5g7GDY39gBPnHNV1C0838D3tteLb4ulgKHz5OnUVai9mjtYGTESYImTK7fQji5vTcytKsZPaylCv8AEDIi0xe8zb7YSdBolnZVaCyHUCBEDkHUZYESBHtOC8r0d3gGSxMK6sILcgyLC87Hb3xBpJ02FmryBKS60AncBTYEge7TMEwIi215mMCUszrZ9LwoY9un5iQSSAOCCbRG2IdZ6NVoJTV3GpO0KNu7SSx2EASJ8kYWU+nMEDdvAbUb7fh7bn3I5++OaaircmUeBvm6Yr1C9MgCP8MDSJBsAJETa/398EtVDD03cBk+SoI3iDLESxngEefbCnqmWY0lKtpOqQQLRsJI52EEfT3j+0mpQZdwDO50kjYkE7wT9B45ylS3WJgY9F6t6NaWWTdHuRC+QfwkAb7iMCI9SpXqUlU1KINjewJ7SSJ3I8XvvhRkcyXqem2lddiWNo+vkm1/OGBd2pinTqai41MLi6oNJiZJgGB5+xxWEEkvnJuFaGPXus1GWmipT00WuBS3baYMkECRPknA3UsjmVZTXVdWnUgIU6SREbCTxYmI5xR0em3oCpdgX0ALYrAU6gRcG8T7e9mPWqqZltcswGlSr/OCJsp+pP1wuIvD9r/8NQPQulNX1szuAdYAUSCTNzqUGfHHIxbkqIaqctQLSzfNsphZNz/OPHm0cjlvRZbH94TLx+EC9z4exBg3n6AHOqXK0axPCuwuIiTfTpXe4+b7YyjfTAGOM70avl61Kq6q66wAA4IJCltJMCNRUgW4+2AcyhqVqgf0xpUs7EfMDpsxYxa5BtYAfVj/AMXdxTAqEqoSs2kcKdJMmwk6lIMGSDfC/wCMOpF1QU1hVaQukSx0wS3BuNr8CMZVagsf4BkBpdQWpRKNY+q1zMAAAKF/CAe2fP3tpOs9ST9nikwYKQ0kRqY8KC28XOoGdycZ6g7PR9dw5iAlMIAzMRI0gKeyCL25wmLVdCpWRtRP7vWokglpUahaSd+Iw/hXLGEBoPGcX5SndO+qeBAA2AEScOst1vLjKeitT0Sx73CFnYyGOwBg7SSIGxthJ1bozZailVwytVGmNQJmSSbGIgAATY3PjGWNSWOn5SbAmY+pt+eKw0YvIKsN6j1Nmqs61GlZCMSGMBjEmL22niPGF1emfmaIJk6SJH245wVm19AoWpkvMtJgEQLQACD5IOPel5yjSphmpmpV1GJOlVEACfJmTH0x0xwvKP8AQB/ZW/hf/wCJ/tjsMn+J6smEpgeNJt+uOwfP2NkIRWosdUEbggzMGLkTAn9Y9sMj1uoTTDVGWjbsEABdRnggmRuRc7zhZnjomkxGqkSAwEkxbTvA0mQf6jD/ACWZyPpD1qhdzyA0gqZkmxKmdiJMAecc80vVVmSspfN0wTRr5dhIY0wh+YtFzCSTxMSLWwq6rQVazBKT00uFDkkwFF5MEyYMcTxGNOXy1UOGj1GGpajErpJFgACtzNyfaJkY96b0pBoATSBTMoXNng6mBm02I+omARiUdWllNDqIl+H+nM1XQL1ZA7TcW7gFsTA3M/a2DOrmpTbRoKnUYDArB9gTO4EkjjiTLnpfSamWSoFKjWQHc3cIbFVZWgdyybcRe2Cx0j93KOdbBrtfxAC3LMfN+LXwJzzuQriAp1HXTprUqKzJ8oclXKwure+jmZIBkYJyuby9SoDXM0VA7VGxH0BP1vzvxgbOZCovptanU0jUPT2JkjULjVHaQBO5MWBXdSzNVuzTTWVEsrQNI7b25Pm+2wOI+HbTT/PAzxhhGYr06lcupelTq6QyBmhgCe8CQTAMldoX6kA18mNT+iSAz6e5gD3fKxkgBS2/6HFGU6VXcll1aVUgakK38gbm8nUwFuJti6uaumoKr1GZgCGawIAE7mwsIjFbinVgD8zlFzFANSUhyxBSQdlBgCS15P1OO+HVVcs7sq1HSdKGJDDUt+YK3Ajz5wB0V1WoC9R0qU37QFBA+pDd53Fh4vOzqhSqGvUZCk1aROtu1R3bU4MFoBI1RsdsD03EFJohQ6bopCm7sFB1hdRB1EAGSApja3n9Y9Lo01QlS5qhxqUi/a3aZubzBsCMB0uqCk2ivTqVHYkBmrFABO+xkg/0FsO2yFLL/v2LOSYkqVUwVIJBExPF/wC09s4t7nz8/ZoptjnM0sxUWlUIWiKdpBDEqdiQ214Mk35GM913KJT9QU+4VG0sUAAYxdiSNKktJIG/tOB+p9Zc1CyhlQMJBY6eD8oiCHMgTPbcY8yXWioQFydF3WAdfB7tepmkReI4OM4NO/yNwFU8ki0VX1IVYL07yAVMg/ikE2Fhv9xOkZdq9anTdNYFS5djeCSeLahv9hckY9y2aU1T3MVYG4VA2xInuOym5/7rbyV0yl6mltIKCASflB1aSs3Av5B484WTlHhWDnBLq2YQV1IZGJWQqgwl9xBiJHg3B95Q9Rq+t+4o+q4chhS1WbTcy5+luZ0+2CeudQKkFUVTUmxQCJlbwDqQjYGJMnnFa5JBTZwxWqoC00QgC4gsSbDTLR73jYl9NbEm/wB+wGZnqxcAK9QkoSNM6tEmY1c/T2OAaFchGBBht2mB5AI2Nx/XjFuYpSypJaqzRLEHVMBYM77yZI2vhr0bJVKGYRnKFEqabEsNZQxAUEtpmbY9G0o5F6ABoFlNRmK0kAkgS2o/hi1582Ai/kbI0aTVGDaioNoZVkTEksP0EfUCcNupMKpQI9XMJSJevJ0h5qSSB+E3gb7E2i4GcszSoRW7tCEQJ2FtvMcYEW6CO2+G8sDBqtb+GmzD7MBDD3G+PMJT1ZOEogePS2x2J1qd2a/Y96jRAJYMGQmzA8nz772/tgRq0AMLgH3vt2/Qc/XfD8dDryzNSVVYQJY6TvFj+kjnAXxKutaMBQlNSpFMWDF2Yk3gkgr+X5Wj0Q9M0FDM0czQasZpVC2n09Y0WHawkFluxGkQO1jGAul5zMliVDMtNvTf94o7pMFdTCW8G9x74yi0WEemW1SCQDMkTpsORJ87nzg3pNI0qis4qLDdx0jax2YXPP0jCPRSTC8m069mMw7krWtTcmDAIk8r/EOQffBaZp6QgsjBiGJUSt/4ZO14IImw+4mRptmXrShKzPqNBnS0Az+lhcbYh1fLgavRRhpaGYIQGcXIHMKbEkDj2xwtSktrFqh9lOrMzvKnQ0rJaBO9y0Ks3tsZvOFnURSptTIY99w6qAqgiGWNOkmY7hEfngbI9QDU9NQoobRqItsTa4naBIttinMJrYhaiFY0rLFdUidjNpO7RO9tsCEWvUZ3eS6pnlI0LUqhEDEp/Fc2kTABiRBjzcYZpUfR+EjTBESFDbCWO9wIHnyRhF1HKEU6SMNSkQD4uWYrp3XiedJ+/tPPJQLmjSYtK3qHU1r7g6Ym+17Th/CUljkN9yPVMprKwrHUApYiCYPncEDeNwMPvhmmRoeo6Gmpj04a+kre9iACfJP8xMt1mqyxVQumlkVSwBlzKgEy1mvaIH0jEs0xYK2mmukgNTDaiNUKQAAxkA8NP5YEs0mlyB02C9f6zUavUBCzqYaQN/HHd/uwxXl6xI/fK7qoCaWECRFwdUEwbfYxj2nk8zVealE66UFnJAABAIBIMARe0nfnBx6iagSiVUIW1kqWMBr7/wCXbcTgz2rCAwXO5pfTPpgEECx/XbYgcRidbpDIi1XoytVS0xdJHbJU3BBnxeCAbYmrvSqAekXp1VNRKhIMqJiQGIaJCxAIk++CqQZmZr6qqkaFPphYMj5vmvcgC82xN+RYMLaXRdVKk4QAoYZdUFxBMksAqm4teATcb4fZrM6suASWpir/AIaQPUCop7tIIiQJCczwMD5TNNSeotJtTrA/wyS2ox809vFiJ+uGGVr+uVao/pq0EgTAkQQxKgCdMe5kfVd8mvNyGPW+wu6/0ZlpLVqPpLmfSmYteDN9pge/jCr9tDUx6VBSwIJJ7R2zNgQY0gSRvMXg4d/E+TFVQq1ClFTGojVI50ydRGxtxjNdTqy9VqmreZCxaYhQWj6fNYcHDwqatCtM96UGbRl9S0w1QuIUnUyyV/CTYiANhGHGdy6IChps70VUuBpQB2BkiGBckEyZMDVMXwk6fUb1ooSxI0oCssCImIY8NvP2OH3/ABgmoa1NHVACGpnUA1RQdKg6CYlr/RTtOGluv5yAzWVpqczTFaiqisIsSuk6TpAUxAiAZ+a/mMZjOOpdtCEU9ZiTwDtI/wDMY2ea67WzaO7jLUqlMgfvFJckAzoB1ExxsARfjHnw58PZOpTh6lZyCxKoBOrTFxdomO7Ycm5jqhPbbkZZZiC/+XHYc0vhnNlQRl2IIBBtf9ce4t4sO6/IRzTrWANGgQTPcwEDmztI+pxZX6lUpKmpEVWEBNa2+tzba8m2ESVmA0tl0YNsWU8fwsCJH3wx6b0XMVSzU6CgDftIBO0A8nyAcaWnF8lm7POldPy9Wqz1Mz6SqjNCGGOkElVhQJgb/pgv4MqzmA9em9dUUim8atDC6zqiY4mSLRbA7dLqZcmpXyxIJjUHgJAiBE+b6p498MPh1MulVCzVVZmBFOnUEAjYmINgZ0z/AGwk20mI0xZkKOY1FX1U6ay0adeppiAq2n/MYEDe2GfUqeZVSqEVKhYtEjUBALXDXIsDpM4bUqaHVoCu7CJFFwy3nuGy+8GBNsEdP6W4CpDo4MiofxHeTqMtYbCB7Y5pzd3XXsYy2YqDSi1YLKJYMDAtta6gbEcm/jDLI9LbMfvKSAoFJkvADC8AkGDzbb23wwp9LytSrFOoXcEiQpIFzLXteLCRMxiOcpGmuhas0lV+0WBm8wBuJkidhbBcW8r+gtN5RWnTWmWARCq60EgAg+ZOmfqBJ4thZmMkKfe2ogfKJkiJBDMBCd0QoJA1CYi7NM/XqfKEKgKJK2AXhVIJLDcnuwNQpCmWAdZqWdokqvPHaDqaT9PF5xW3kV8C/KFqjMipr5GpCxAtf+hxqOh9LVDT9R6d2YosLIIClpHB23mPAm6zp/R6Oouc2qLq7QILkXvIaVEXHmdhGD1rIiaBMqCUqUqQFtRJ7mBamzAQQL25wsqAeV0YIyIwBWrcKIaJjUfqCokgDYc4GSidQUU2ablkGpSAQCGan9TIi1sHZfJCrXerUremWBIINh8oJLRyQfa58YYNVysBS9UU1XT6QXsMElpLLpIO4Npm+2JY5RpOmIPifrbCv2aFRVOkEAdwUtAB7gQNri/G2EeRmtX0UhTFhDkwIEAltQMz5gXid7u8/wBPqPRdqNNzl0YnVpvwSBBlxtICkW/LH9KrHXUAYD1BdTYTqBFhyOPE+MdGkk4ugcGozOeei1RKTsuqFZ1giNRMi+mYjieLYvyPUdFFv36suk3LARB7bcXk6BB24wryzVP2d6RZla7FQoixhlc8Ce4mYlY8QPUq1KiMlR6pqEgqCe0zp7d5k7j2vhfDTwZN9QjqPV0UinTjQ6guzyYJudC6hB2MCNVhAwoNTVTZiDEkAyLiSswZI8C4++LurdCrUfnQopBqI0R22kaiJkCDB2J2ucHZ3p1NKCTmQ9UsBoWSKSwd4uzAiCQNwRwcWjGMVSBYx6TXrZWjl3FNVLGoutkOtQ2kybi8TBMWJ8yV3X829Vlem+kElhTHAFizkyWJiZm3sd9L02jTXpR1s/qvqckggvpayw24KgAR5xksrU9SszN6YIsAZAUA20hYJIEiLgxJB3xKOZN9jPgI6dkgzGp6ki4dqlGe9hMKJ7iLyWiYkTwdn3y9GiBQqAmp2kKwDC0FiFSINgdvYYS9Q6mfWUTqlhM3M2AJCWEcCSZJteMKf2ujSmQprIAQyqrA1J5YxAHsGFt9sVWi5ZYIp8h6/FNamNCZqrpTtWFtAsI7vGOwoHxNUFhUcAbAOtvb/Dx2OjwfZfPsU+59ky+RpUlFOmFGkG5BaIuTJIv/ALjjDDLVqgcFHBUrcXH9PHk4HrVWDEkAGbdsgefbfa+CqQ1C4i0zvFrbC3A98HNnRQo6n8P08w5eoxJPJb68zJ/pfFfT+lUMuCqFN51vpLGQBCn5rj8InfbGgWqoXSO3gxc3+tt+AMBnuMO0zcWvP5Ta+Jz3uNC7bBsvm/SSEYEFSJpxLNeCT5B4Y4Jp0g4E6S77LI1Af6fpGKR0+kHZhrpzJYDVDE82PaZ3IFz+WKK7uCCUbVcpoYC4HADQ/iCfa2+Iyi4rgG1JHtbKFXImAxvpjuPI2GkmOfb6YUdd06TqoENp0rpggM0iZG0Hx/rgpADJqRUciw2VBE3I+QgmYEt484D9cBilVzUKMGMLOkANyFA3AAMbXgANicHOrFTBqNGmr+mCWmCsyoQkgDVPYA1yrDfa1sVZ+giMo1moW7TCA30yAO1maJBhTyPOG+QpKaLOrhnNPvDgA3Ead4AsRteZtyqfOml6dOo7hChOsKQ6E9umDZl2vvEXmMWjHuBoMq9VgonoAU0FiLAlQRruh0kNAkiFM8xHnRusPVqOjB0KidWrXpQWZpBULYjZSW/PGTzAkkM+pVJ0sTbt2MiDvIv/AKYkgqURUl0BrAh9wQDDgCBbUBaPJGEloxaAkMeqdVaswlmV7BDNikkbqJNxzG22NP1TrroKdPNU00MglgpluCbwBeJ/psPndJXDyVYruGjYC4JgWE2J23xoH6tl9dQ1laqAmmkATaCCS1wb7wOJnAnp1hCyRocjXqUABl2DUjOpNRYNJPyggzbkAGw8YT0em+s7OiiioE1XaoQkAm6kCSYjtAhbjexTrmaJX03aEk3RVLCQCCpIFttzM3th7k+qonpUlqenSqAjXXknYEtZdJEwARudUzGFcXHjlmSxkFpUmZWRQA5AYlg2tYM9uq5JsxZZNuRgjrGQamVb/nApdVgtAC3uRIWAIH1vOC3ZKdKo9CoatVTqYA95EwXmDJAvHAn6kf4Rz1Ngz1PRBLFgJ72MAKoHJLRe5ufrialN+ZdBfceZilU0ermmIM9sHVpGgkBvGlo23Jv7YLqarUVG0uxUaRJtIg90CLybQCQN7TgnqHUKlajSLFhokVWhiN4DPcAEeI53wsfPotWKTF1ncize8WMe+K6UGs9TUbUNXKAPXpUqoUIkLMDfTNgpKj6mJ4wi+IFq/s9NapVWR2bUrAl34LFTbtIAA3N7RiH/AKkqMzFqVEiJhp2iJUyCZv53xUKq1HRKSsATK+oNpHHaQ3Ef+CBGDi9z+oFkyubzDyzg90yWnuvvHJHk+/vhl8L/AA/+1OalUBaK2IWE1EAD7L/Ew595jXfDPw9Qpu1So1arUSodPaoD6QCYAZgAGIGokSbAYNr9J6jVzAdzTo0IJizAgkx2g/OABcNAm0yRh9T/AFDknDSxjn+Bm6Ry5/JINAaiNNoDbRaPlx2BatXKaj+8BubimTP31Xx5jj8D3l8+wLNzqTaY4/3GxxF6faIg3+4vawMgHaSMUaZ7tIAsNzfm8g/ptGLPVCERqnT8sz+UwPvj11g7GVVNRvpDD5YCmDe3cCfc8b4Ly+YZYlAomzXPO3mIn6Ritax4WfY2uJO433/TEdDVQULEBYOoPcEyIvAj2G9rcYWabqgNWgp8wrs37xJDQw9yDpgE+Jv/AEwFmlhXVCA8GCwBj7eNxPmcQo5Q3VmMErDAnVqG872J4FsEVqTFdAqQ24YAE7EAXEGxnbcXwtSkgJOhD1PpqqDPqPVZTL6tMASZdQwVlLRMgzfxi96aPRbXpkCUaxBYD5Rb92WuCpE9x3F8NDk9bHWBsVN2I0gcjVHn62wlzOURKSUoVZZqmogHuIJCQRcwTx+c4WSceBXaKK9L0FRtSlC2pgzAap9yZiD3G+1hbANfpj1HaHolSrCXLKpvEBRYDTEseWEbQGFPKmrl4zLpFJpUNIEaiQCGIM3Igi4tfcAZnN0qbeke8VAKgcRueNoIAFxa6zAsMJJqqQkqoEy3S1pOzVlb92A6qXlqkEaVAETePseLgKcznKmYqvUo0RTWLoshSzW1bLeVELEWPm89aVAFV6mstFzYT4F2EGIN98Ls3mamjQ0wrEld2MmO6/cZJ/W8HDwi7zyIMehKgWoalWxX/DIYajqAUbhQtwxvYWxyZ2mhFNQHVJqagqyWgK24J22EkXH2ffE/STlcmtOojsHX/GESH30EC4pSqAb2i+2Fvwx8OUjFXMg+kpI9NNWosD7MWHn6DwZwu5O5M3UVZOtWpMlT0gSWlDULHYjuswUnz/KMFdcrCoxqVnZqoYyjwB81hqUTN/b7Y1NLP9PoI/o0ZiGDMxaNv4iYuAY88YzfVTqqszIyu0lkBiJAI2M7AG/k+2I+Im00I26IPmGrlmVaVKASGVDaALeZ+08fWPRc7l6atUNWotYagoNOVJIiSbgmSb2i31xEKtOj6lajVgWNRW0gz+GICkAcGdsNun9Hy9GpqNZKmulqVnIhHY200x3MwDD6FgMPuik/ljR9gn9sSpQaizKtNKTmobzuSCokBt1O5Hdwb4yLZKkKer1QtT0yUQgkm06bbMbwZjbBdXptX1nZ0VqZsxMW2iTvcbfU7YMo9FVGFZmOgNJX0zPbtI+WLDf8sPFKPUeSb5F+by1OmF/frWBGwUEAT/Frsf8ALFjOCMh6z1qdeqKhps3dUUWI+UqLAbCNPi0YB/Z3etBsWfSwW15BgqQYkxuPfD7JZRqVN0Y1kenU7Km9K/aeANR2H1g84EvT3JurLX6pl6yvToU3X0l1eo8otOLgiZIMjbT53x5T6xnnypNVw1IySxp6SVAAMAAE3JYAEE6bWxOuKWYpBaQpipqZ3VqobUQG0a5WXCk2AkCBPunXIGs01KuYrIg1VPlChxaFJaKktIsJgEDe04JLHH15+MNUzx81TBIGZzETaKioPshSUH+U7bY7CfNZSoHYLSpMuowRSQSJsYKkifc47F/Bj8opb7H1Ul/Hykm9gb8SZME/rxgunWHbLFTwZuNxaZ2iJi364jo1TpN1BkTtcbifvPt98F0KRkavmAFzpaASLQT/ANxt+tsXSOhshoLdw0iTdj9J53vb6fljxKDRAMgkcC99zJn+f9RYaqQWBNrDUpg3jeOY88Ym8C6sY2cyTbmPPJAvvtggK2y5ibyLWi35fQf7jEA8kjTJJgGPb3Ht9bjBVKirGzHUBsROkcSBtw1zip8vpW+onTIsYIvFx83584W0Gz3N11RAai9qnn/uEWBveB/bfAlCoE12YCpJJIspMmLC4Fjt/pV1B+3U/ZpMk6vmni5iBI2g/Q4HqKtVtIZtaG2oGCI/EwbSFBEmTcAQMcmq3uyiUn3BfiGhU7EpurKSCTVYe9u0fz3JsfKTN0ELGtVQmxCKWC3WAIS3poCYgAkk7nnSZl1amErMCFAINMMSwC3JISwIM29jOFn7BTzmhMqmj001NWGoaiy/4cARJkExced8BKKWCUhZ0vpleolStQqKq09GorU+UARAIBfV+I7TsBaMNsv8Mqar1KZIRjCqx1N2gkzaCNRtfb7xb0PMBHUJkvS72p1zMLKjSukEksSbnwJJmbserZylTQxXF9oYgkntgFRLQbED++Jak5PCFRLMMiUgteo9OAllcmZEkQpZtwJ3uMIXOTaqdTGKcuTcCXI2hwCwgcHx5wJ8RrUBPrgGiIjTMORIEkSQZBJEwbcmweRRamlGan+9XcuO6IAmLpPFifbnGjp0lTBdOwvpuZSoWeFp+n2zN2YSTpHJ2IJEC/N8BLnGFdsyrUapclm1g6abEz3i9/BuCTg7rK0lpquX9Nqitrq6bw+xF9wvjafN8E/DmWC1dLLpd+4qBw6rP2lh+nnDOoXgDeMlmV+LnZKBrKzFmJJC6e2Tp0Kfm7b3NhHkAovjUlKtMlyzhqmoGWADMAo8Cyzp4g+RjutvWrV3pUytVQ4C6iraO1tUXtsbG+3tgLotYUalVMzlHqTZVH/LYAdxViZUgdzEED6YrCGd4U6KOp5mpG5hhqAIswIFxI8bT54w06dTq1vRUVSrE9gJmNBsQGvcRuRJHscRp9MdnRalLUy6dJaYEgsEjVAAW4Jmyxj3O5B6zhSulaQYwJOsC8BflBgGf5mMGUldDSecgWf6s3qv6JZ2JOuoxBIAgKQBYQdW/nA3Ueo1BRRQ7mWlgWkBgI35kMbHjGi6VkdC+rmKFV6dMKKSu0jW57rTYCyi1vrgTr3xAuWVsuqA6mLOwizBuIJBBZdiBp2vgKSclGKsWOTPJ1EqHilSZ1uKhSSm3yzYX5P9sbej1KnVq1KlCa2lNS6lkF2YBhpsQwJBAk2JJmBGA6b6KvSqVwTRLFWVW7mAE3C3VZIG94MbW1nT+qU83mWo5aj6VFKRamqi4IYmYkHuNQWFwQDFpD60FV1/A8UKGpvJmsqn+HXUXT7aRZY2gWGOxpT/APSWubnNLJuZn+tSfzx2D4ke/wCmazYZTMqBOgH/ADHa9ybR+K8mbA78EtTJ7hJMaWYnj7AHUY2J/O2FuXpaTU1DUBtxsBBjYH8ud74YIxII0CE/DIk2+5MTM46ToKK1R9aywgkSeQfcG8eNva2PCrNDHaYBm+kkSb7CTcSL/bFtNlqCBAIYjVERxbi3BJ39sC5vqqeoKJYB1Xt7djYQWiTJkeZv4gBDPWqqO0KDJks1wBMD6bfnis50kkVagJS4kWuDsZBNgZUA8YoqVHOo6N/kItYb3Pyi03jf8vRRWoGSoCReyMQSD3AEg6rg3uBP1GJvTXIrXYKzFegF1uUMLq16GAP8MEHe02Btihura0YUChLRqJUgEwAFDSDqk8c2sZwI/wCz0hBqJRESJck+xhyfcbb3Ik2HodOBca62aMgsxBKIh4UQFDchjtJ98RnpxjlsFdCWTyTUizqKBdCqlwdRLERU+ZbEESb3AHvAuVr5pS9O61EaNQIJOqdbXjVJIEkACLexeVzdWk1MDV3M5dAQFiZhZsGIgzNi0TvhXnup1TmGcoiogDCoGnSrEKbJPaZEt3Cw3MY543L6kdrvIzz2co5cAE/vWfWzLpJLkydTwQBBAgiLbAYznxDn1fWkIgQ/MqnXpYGSoJ06ZFieSDhXVrOTXfUqqVhaiTpEg7giS4UdpPtETGKj0OuMn+0OCVZVWWMkJqOlgIJCkj9QcVhoU7byGXYr6xnddPUQXBJ0FgVWFAhVgQzeQDALffEfhnOgA1QFBAKAMszsSQZlIgwRv3C2AWpFiVQMxE3krpAX5gNtgDBux9ycaPoHw7lVFBq71vVqM2ikFN4IuAO5Vi5aRscWntUaYrxyRyPUCpegKVIesdS1NBPcbC5E87Ae/F2GdqNk1DoB6lYkQrXUCTaRNyDJBBuv2b52lU0NQpqA1JvTTwQRwxkEqGAJ3JHm+EprVv2ZlzFINpDKuqNRa4LDkBQRe2xPjHNutpoGSr/1FqKFsrUUi4CX0sNgJjSCLzf9MNlztCpW/fqtRl1FtHfrCrpt2jtCz82174S9GzVJ0rCohY06Y0MSIkOANcAF2uIWSNxp2wD1Hq9NaTjRTes4K6oCNTtDdqiDawM/1wzgnLakL7DHP59a9VXot6bKpENEsuuFSWkCBeeJPgYj1qkpdSCaKgfPSOrS95J09zahu30EY8ywy+Xyymr6S1WX1I1H1JMEKQLqYIiRzOK8p8R0P2Ptqt+1GooVYMJ3apTV2wOSDqJIBtjeZu4rjH9h5djDo3VKFPuzD16v7M0ICpKEySHmAACdg0G3OPntdSrMpKOpJaRNtW8WBB+ox9LzeXpZnLGsrigI/eIQAa5R4BkHtHa0GDBNwYx8++IM1lXcfswqgEQRUIsZ/CRuCPInFv8ATu2wpNM8y2V9dmSggWKbM2pokIJJYwASBeAPtgbpWbr0xUakXVWTS5UkWkb/AEPPE++GvROmqxgvFJwZcrBUj5VqBpAE8i20xYYFp0nFB+9FCuU0n5oaCSLXWRvjoclwG6F5zVX/AKr/APzb++OwQuTSB3f7/PHYNxDaPsJzbC4VjqIUMSABBvuP02kDzB8rUK1ddNBWKggPpU7E3i28TB2mdsAVaVSCLgOZBINxPadMESRbiYOHPS6zBlMCVsxWBqgCZIAOqCLQSDacIsvJ1vHBdk8tUUEgkNwrE7+8zIFxzztJi1KTt2mFgSewzwxb5iLmLbmT4xbksuSaYK62AJngCfHAkteJiMe5p2GkMvfMhQJJjyBuAQDJt9MUoSyutCSrTBO52ZiSLRB1eJ3AwO9MIbgFVCi8mTJiOBbm9jxGCKs6T5N4IkQCPA2AE/U+BcT0CSxY9pnjSDq3m2oaRx78bBJX0MUUaqX0rJuRALCFi0j8oLefGI5rJlqdRRTSoGfWajEgm/aAddiGEGAIWBGDxltJIJOlo0xB2HIm45mOYJ2GIM4pCBqDNA+WYt7bcC7Y5ZaMpNyZmkLGIqCVVFpLTAZFVpJAEDTp0qPaxMbDfAXWemEGnUCjtUooc6AxJB2Xut7Wtc8YOmrp06Gps7dzwoFhIEkGBAjYmIPM49o5ao7utSkjUO6NVSW2/hAkFjsPc/TDaelGrTFcU0ZHqnQMyTqQhkBlwCxCk2/CS5B07/rvDSuhOTDV6opotBNOXbVLaZImGnxeJGoSRFy16PSy765akisp0K5hzMrqLv3AD8IAJuN74u+HUp5kha9LRWpE1JqAgCGnZhMgabAxva2NqSrgSSSMH/wxlrE0WKkBNUBlhqglU7+6QeSYhSTxja/DnwnXpUjUdlSvBlpgopmYIsLAnabr74s+Kuq0wWK6agcBWrGkWQ2mA4UKSqktqk+BizJfFBq5l1dqXpKjAwGH8MQSNO9yZvAA2AxKU5zjxQlOwev8Q02DUnWvSXLwHZysSHABA+YljpiALGcDVM1QzOapUQJpLSYzpaT2m+xMXBAjePpi/rfwzWc9tGo3rVA9XU4FlsBNu25iTI94xjOvZBhV1UjJYBQUZrXHaSxmxA9tjvIBjDTl6cYMlbNL1HNM2UWuKtP0RVOjLyCyrB/xG1AatjoA++FmSprSeKlFxVcjSWN39QkQVixuk32PviroPVaCZWrTeggrgLoYKCWBJ1Fixu0GAIgTtAJwB1T4orVauurpc0kOhlERKwItuGYQYmQtxikdJ20CjvjA1HSlVqUggaVRkg6ioAIIkaZMm07bGZwg6cYqU6ioagVhKEfMREgR7G3O30xRTzLq2pWKwSQPE+AbDBdKoy0tAb576RyZi+OpR2xoPAxzHUMylKEp1FpGnDM4J1KwCmREINamDjOU3gyOMad856uXBqZhxUA0NTYEdloIAgFYgwYne++EObogEadiJFv9Txf224xoVxRrsuodZqopVDAMyIH0n3I3Hg4rMmdUtHIP9b4GpLPkjDLplV0RmDAAMAVN5kHgiCLQfrhmkuDcAgpJzM/Q48xoKOeQKB+z0jAH/KU/rz9cdhN7CfTMpQcoYJUE6ZAgEGbxySQb+/0wNnOpem4QU6hhT3abFWAubWsd55wXRUkU2cC7EBVEBVAOkKAYjm4ETPmWKqTrnR29zAux1zYDaAAdVrEkCxuMLtyWlyQymfdpKppZgLapImTMSDOw/O++J5Xd++DaXKkyRuRtJOkqPt5xVRJtbUTGkCSBHkjxN9998eZCl6d6kkz3GTpHEgTDXGkb7EWxQISgfWWvLTAAiATuZmbeffaREh3nvIifAJBAv7WB2jbA6ZhRC6mLTB3uLkETaQoI0jj88XvmQFJRWfTAuZloixJJAmwgTbxjGKs0i6QV1GH45ubkzxHBIE/kNls1VAYvTZQBM1CDJAB2Vr+2o2gbycEujaoJLMwB0+DJEAnaI8if0BGbn0/3aoXZioLDaRson2t5j7YjrXtpdTGb6gMwyvRrLTWloLsyswBmXuxMAybypgcHgHM5r9mpK1D06ZeIQCajNuZOnVcELaDBG0W0vR2psgFSktJjOtBe5+aTcyL2JPJOK891SgoKkFdCxsQB4UWOo+wJjc6cNCG1UgJUhNUzTmjTKh3q1CJpIqlacmTqkRqnk3n7zL4nyrmpTeiremlNtSB4Zi0qRYNxaSMGUusrrFMPs+hmC6ok2jSDqnzBufa4vxA1Wq+nKVVsT6rE87Hkn5gbADY/aL9dcv8AQte9ma/aWoU3y61XohNR01FDSSIbSxMgfhBVNgTycW9Bp5atVRg7IEhmQ97VHEHtkWHuYvxvhy/Q3q1qTlh6akEqE7mIEs1pME/UjVtM41tHKZZHYJRpK4+bSZJkGNXknjkTMYOtJxh7mdow/wAcdfNekmXVXWqGDVVggAGRHIKzEmbkA4GzNBHX0qdP16tElmqN8xCrrIAINpmV2231Y0r9NojOep+zvpMQAYFPSvzHSZI1EQu4uRYAYF6h8L5ZkeGqCoAdCo0WiApHMtO4mD7YjGklFWK00fOstnE0FmUuUZQq30kwbnkwq/mfrh5T6YmYy65p3djUYgZekIgByoW86UBk22H0wH/w5U9SnVWtpAbSKYmapgdxBgCJUE7wfMY2Q6nRegUpsWrIwpliI3IXVcR5aTaRtiuq5KtiEkmZ3rfw/wBPSi3p1P37L2Kj67gAmQWssckj+mMUtP0wJkybodjE8g/23xu+rfDvoPNOoYdjFNgTNySWkCViST5/PAVLppFVKdX0XpSWCCoEm1rRrTzAAm9+cWh5Y5bYyg1gyK06uksZ0tAN7kCLAm5gAbbWx4yMvIIHue2fyExwCd/y1PWM5SLNS0Ulpp8miXF+AbEC/wCgscKKGbZGK09LKxC6GUQTfTIiAwnf64aMm+VRkmuQbKUio1D1QCO4IpFha5JiD5Ii8QcNfh+hQpZumuZtRbZmWIlSFNxaGIPIkc4lm81m0p6mLAOZLAqwMgbaZCm0EWNvti3q3U0zFGg1RQ1Ve0gfwiY22G1j4xm2x9sWmj6V+19KXtNXLyLX08fbHY+PCmn/AE2+0x9rbY7Ev9tEnR9WqU2hi0FFDapJ3AsC/wB1sd9X1wX0erUKK9WoWUqSKY2QhQSZ3MMSNztsDJxQ6Zg5dqK+mRWEOXGncHYauNt72uNsE9NdBTULqsZuhtbzAEkgxEj6zisbt2XtsnnmK9qEzftWSATpJJjk6bW/F+cqQ/5jCY0iw2YxBk8BuDtp5tJBpAyIIYSfERaSZP4jFp33xS6FCBpLd0CD293dc/8AbBPmRxYOYnlaVpVTOmWgc+CSYnYzEmRvsLyCoLFO4GIG723ie2/cY4icVVCgUqWIkg6RJNgSdhDEao8SRfYY8p0xBDkxqkySYBIkAEXvsIi0QJMAx56xCL3BCZkiJJvtY3sBPt98TrQUgF5AuY/zcnkW38DbjHZyqqFYVj3ywmRFzJ3AiYIjYbbTfRjUXJXW2wJiBJkmJ2JBvA2G9sAJnOvU6xpsqMs37p0dsgRBsRf9RY4RL0mpTUHuqtuYZdyNNjeLaZJvaI5G6q1EB1FocqWjaBwhtaO7a92wOtYTdpBMlgfqBzvPNvaMY1Cb4dy/pUB6ikMKnqhQBqskKttuGBsY8bhv+zUwVqIRrZVEKvaBJMWu7Eubk8/WaKvosKisDyKk31i5M8gGNyBtvbFNem1JH0VPmGpZIRBcACVUAAcSL93jEIwubYu3a+C3qedWksujxwwgrIAudoPH8tsADrDs4005pyJdqiqfBZViSBttxzuc3l+n66tWkzs0C5JAkyDqAm5iYsTe4GG2QorXy9VK6NTFJV06gdTXggGBLW2v82LOKNdjHrHX2qUnoKrU3VQBVSoLsCJ0kLuBvcHiVxHL1qZyyBy6OiQaoABZ2IUHuILG4ILWn6Y96KlOmq0lCm0GV1ahIB1CYvMzsBxiXXKohNAovqcEq4BLARpOm3cAAAYtpF4FuFpRdLGRXGmAfBvTGV3V6ltYkhQlwJEm+sGTIBN98Oc/03KpRqOsqNRKqraQxMbQZYn9MVv0TXU0qQQTqNxYR8oEckkfQEzOLsznjTaoV0tUSOwwADaAbggjiP7ynjSk7uv+hFLowfL9Pp037lZ6tyuoy4IsL6QF/Mx9sLPiHp6KjtTcGoXloGtlEkELOxk7SJ42w5TPfvK1SqNBcKFcOIY3gBS3Yf5wSTAsJ1XKvWofunb1jGk3HaGmLflHmLY749y6yjHetSeaehAAAsVAFdvJLbDbcafzwcPhsuFSlQRqZZoYOBG27aixOx7TF4wTl81WV1o5ijr0WLMROk+YHdzEmTthhns5WDaMkKVSigPbN1M3kEgwYsR974NAvAY/SEIKCnAAAs/dYxEgdqgCB59jbCPO0aWXzCtWbQSpUAJ3zI7i14iIBjjm+NNkMxUakDmFC1CTaVI/ytvbcbnAXVslSrx6hMpYHc2tE8qfawjGWBmrWDMv0SkSSMzWgmR2ObfWb/XHY29NVAAmIG17e2Oxtwu1F2SpB6elpIRoUSRFvY++IVe0GPK2N+SeZvN5x2Ow/UXqD9TzTLUZVMLGqABcwdzEn6bY1fTaYWk0AdpKraYETEG2+Ox2F1PSxo8mT6xnXRqeg6ew7AD8ceN4Jvi+nUPqU14aoVPkqXa07xYY7HYOnwGfId02iDUII/Gw+2qP5HFXUVC0JUAFyuo8n5TvuLknHY7Gl0NAvoqKystUax6Is1/97/7jFPU0CjQoCqLALa2tvH0H6+TPmOwRWVU7qzGZlrz4Lfl8owI+bdnZGYlQFaPeefP3x2OwEP0Ksvl1psrIoDVVDOYuSXvc3E+2D8igqV3RxqWKhg+Zj+Qx2OwGZcCKu/pq+iFLCCQI4/Q+++GHTsspzDuVGpKMqfBNjbYyBF8djscOvhGmuPsKvgbqNR6QLuWJ3JjyMGZOsWzNWkYKAhtJUbnUxMxJMgG+Ox2HaW+vqQfC+4p/+oVdkrJTUwjqpKwIm/kW2G2EeTdjl5LNIe3cbSFJ583x5jsdOn6ECLdI+l5Ry9emGv2D2n5t432G+BsvkKamrUVYZjcyf4mO0wLgbY7HYL5Ohjg0Fd3LKD3Rcewwmc9kWgFQBFgDM2x2Oxgork+T+Zx2Ox2F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8" name="Picture 8" descr="http://www.malag.aes.oregonstate.edu/wildflowers/images/SitkaAld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1333276" cy="177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 descr="http://upload.wikimedia.org/wikipedia/commons/7/78/SubalpineFir_7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564904"/>
            <a:ext cx="154096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2" name="Picture 12" descr="http://www.daisyfarms.net/images/blueberri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301208"/>
            <a:ext cx="2448272" cy="113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CuadroTexto"/>
          <p:cNvSpPr txBox="1"/>
          <p:nvPr/>
        </p:nvSpPr>
        <p:spPr>
          <a:xfrm>
            <a:off x="0" y="6453336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Blueberries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27784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juniper</a:t>
            </a:r>
            <a:endParaRPr lang="es-ES" dirty="0"/>
          </a:p>
        </p:txBody>
      </p:sp>
      <p:pic>
        <p:nvPicPr>
          <p:cNvPr id="5134" name="Picture 14" descr="http://www.nps.gov/wica/naturescience/images/Common-Juni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869160"/>
            <a:ext cx="1216571" cy="162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18 CuadroTexto"/>
          <p:cNvSpPr txBox="1"/>
          <p:nvPr/>
        </p:nvSpPr>
        <p:spPr>
          <a:xfrm>
            <a:off x="4716016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Sitka </a:t>
            </a:r>
            <a:r>
              <a:rPr lang="es-ES" dirty="0" err="1" smtClean="0"/>
              <a:t>mountain-ash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911752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White </a:t>
            </a:r>
            <a:r>
              <a:rPr lang="es-ES" dirty="0" err="1" smtClean="0"/>
              <a:t>rhododendron</a:t>
            </a:r>
            <a:endParaRPr lang="es-ES" dirty="0"/>
          </a:p>
        </p:txBody>
      </p:sp>
      <p:pic>
        <p:nvPicPr>
          <p:cNvPr id="5136" name="Picture 16" descr="http://upload.wikimedia.org/wikipedia/commons/1/10/Sitka_Mountain-ash_(Sorbus_sitchensis)_(796751819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3" y="4941168"/>
            <a:ext cx="216024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8" name="Picture 18" descr="http://upload.wikimedia.org/wikipedia/commons/2/2a/Rhododendron_Delaware_Valley_White_58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085184"/>
            <a:ext cx="1795636" cy="131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Alpine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s-ES" sz="2400" dirty="0" err="1" smtClean="0"/>
              <a:t>Characteristics</a:t>
            </a:r>
            <a:r>
              <a:rPr lang="es-ES" sz="2400" dirty="0" smtClean="0"/>
              <a:t>:</a:t>
            </a:r>
          </a:p>
          <a:p>
            <a:pPr fontAlgn="base"/>
            <a:r>
              <a:rPr lang="en-US" sz="2400" dirty="0" smtClean="0"/>
              <a:t>Hugging the ground to avoid the drying winds</a:t>
            </a:r>
          </a:p>
          <a:p>
            <a:pPr fontAlgn="base"/>
            <a:r>
              <a:rPr lang="en-US" sz="2400" dirty="0" smtClean="0"/>
              <a:t>Having small waxy or hairy leaves to conserve moisture</a:t>
            </a:r>
          </a:p>
          <a:p>
            <a:pPr fontAlgn="base"/>
            <a:r>
              <a:rPr lang="en-US" sz="2400" dirty="0" smtClean="0"/>
              <a:t>Having bulbs or tap roots to store energy over winter and fuel growth each spring</a:t>
            </a:r>
          </a:p>
          <a:p>
            <a:pPr fontAlgn="base"/>
            <a:r>
              <a:rPr lang="en-US" sz="2400" dirty="0" smtClean="0"/>
              <a:t>Being able to grow at cold temperatures and even while snow-covered</a:t>
            </a:r>
          </a:p>
          <a:p>
            <a:pPr fontAlgn="base"/>
            <a:r>
              <a:rPr lang="en-US" sz="2400" dirty="0" smtClean="0"/>
              <a:t>Forming their buds the year before</a:t>
            </a:r>
          </a:p>
          <a:p>
            <a:endParaRPr lang="es-ES" sz="2400" dirty="0"/>
          </a:p>
        </p:txBody>
      </p:sp>
      <p:pic>
        <p:nvPicPr>
          <p:cNvPr id="3074" name="Picture 2" descr="http://images.fineartamerica.com/images-medium-large/alpine-forest-kevin-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82" y="4293096"/>
            <a:ext cx="3741418" cy="228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246</Words>
  <Application>Microsoft Office PowerPoint</Application>
  <PresentationFormat>Presentación en pantalla (4:3)</PresentationFormat>
  <Paragraphs>101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OLYMPIC NATIONAL PARK </vt:lpstr>
      <vt:lpstr>Flora </vt:lpstr>
      <vt:lpstr>Coastal Forest: (Mild temperatures and abundant rain)  </vt:lpstr>
      <vt:lpstr>Lowland </vt:lpstr>
      <vt:lpstr>Lowland </vt:lpstr>
      <vt:lpstr>Temperate forest </vt:lpstr>
      <vt:lpstr>Montane forest </vt:lpstr>
      <vt:lpstr>SUBALPINE FOREST </vt:lpstr>
      <vt:lpstr>Alpine forest </vt:lpstr>
      <vt:lpstr>Alpine forest 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</dc:title>
  <dc:creator>Alvaro Garcia</dc:creator>
  <cp:lastModifiedBy>Alvaro Garcia</cp:lastModifiedBy>
  <cp:revision>44</cp:revision>
  <dcterms:created xsi:type="dcterms:W3CDTF">2014-05-11T17:29:13Z</dcterms:created>
  <dcterms:modified xsi:type="dcterms:W3CDTF">2014-05-12T19:14:31Z</dcterms:modified>
</cp:coreProperties>
</file>